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1430000" cy="7327900"/>
  <p:notesSz cx="11430000" cy="73279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63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0362" y="958850"/>
            <a:ext cx="8169275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312E2A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262525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312E2A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312E2A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429999" cy="6000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29999" y="0"/>
                </a:lnTo>
                <a:lnTo>
                  <a:pt x="11429999" y="6000749"/>
                </a:lnTo>
                <a:lnTo>
                  <a:pt x="0" y="60007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55377" y="1816100"/>
            <a:ext cx="4119244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312E2A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7872" y="2555239"/>
            <a:ext cx="9914254" cy="1597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262525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1785620"/>
            <a:ext cx="544258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</a:pPr>
            <a:r>
              <a:rPr sz="4050" spc="-315" dirty="0"/>
              <a:t>카카오 로그인 </a:t>
            </a:r>
            <a:r>
              <a:rPr sz="4050" spc="-165" dirty="0">
                <a:latin typeface="Arial"/>
                <a:cs typeface="Arial"/>
              </a:rPr>
              <a:t>API</a:t>
            </a:r>
            <a:r>
              <a:rPr sz="4050" spc="-165" dirty="0"/>
              <a:t>를</a:t>
            </a:r>
            <a:r>
              <a:rPr sz="4050" spc="-910" dirty="0"/>
              <a:t> </a:t>
            </a:r>
            <a:r>
              <a:rPr sz="4050" spc="-320" dirty="0"/>
              <a:t>이용  </a:t>
            </a:r>
            <a:r>
              <a:rPr sz="4050" spc="-325" dirty="0"/>
              <a:t>한 </a:t>
            </a:r>
            <a:r>
              <a:rPr sz="4050" spc="-320" dirty="0"/>
              <a:t>커피 주문</a:t>
            </a:r>
            <a:r>
              <a:rPr sz="4050" spc="-869" dirty="0"/>
              <a:t> </a:t>
            </a:r>
            <a:r>
              <a:rPr sz="4050" spc="-325" dirty="0"/>
              <a:t>앱</a:t>
            </a:r>
            <a:endParaRPr sz="4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7287" y="3928689"/>
            <a:ext cx="375920" cy="203200"/>
          </a:xfrm>
          <a:custGeom>
            <a:avLst/>
            <a:gdLst/>
            <a:ahLst/>
            <a:cxnLst/>
            <a:rect l="l" t="t" r="r" b="b"/>
            <a:pathLst>
              <a:path w="375919" h="203200">
                <a:moveTo>
                  <a:pt x="170937" y="203063"/>
                </a:moveTo>
                <a:lnTo>
                  <a:pt x="144462" y="203063"/>
                </a:lnTo>
                <a:lnTo>
                  <a:pt x="144462" y="89261"/>
                </a:lnTo>
                <a:lnTo>
                  <a:pt x="99464" y="89261"/>
                </a:lnTo>
                <a:lnTo>
                  <a:pt x="99464" y="65769"/>
                </a:lnTo>
                <a:lnTo>
                  <a:pt x="144462" y="65769"/>
                </a:lnTo>
                <a:lnTo>
                  <a:pt x="144462" y="0"/>
                </a:lnTo>
                <a:lnTo>
                  <a:pt x="170937" y="0"/>
                </a:lnTo>
                <a:lnTo>
                  <a:pt x="170937" y="203063"/>
                </a:lnTo>
                <a:close/>
              </a:path>
              <a:path w="375919" h="203200">
                <a:moveTo>
                  <a:pt x="16795" y="163141"/>
                </a:moveTo>
                <a:lnTo>
                  <a:pt x="0" y="141531"/>
                </a:lnTo>
                <a:lnTo>
                  <a:pt x="21761" y="126257"/>
                </a:lnTo>
                <a:lnTo>
                  <a:pt x="38313" y="105671"/>
                </a:lnTo>
                <a:lnTo>
                  <a:pt x="48841" y="81602"/>
                </a:lnTo>
                <a:lnTo>
                  <a:pt x="52531" y="55880"/>
                </a:lnTo>
                <a:lnTo>
                  <a:pt x="52531" y="16690"/>
                </a:lnTo>
                <a:lnTo>
                  <a:pt x="79425" y="16690"/>
                </a:lnTo>
                <a:lnTo>
                  <a:pt x="79425" y="55880"/>
                </a:lnTo>
                <a:lnTo>
                  <a:pt x="83127" y="80869"/>
                </a:lnTo>
                <a:lnTo>
                  <a:pt x="93657" y="103971"/>
                </a:lnTo>
                <a:lnTo>
                  <a:pt x="96957" y="107888"/>
                </a:lnTo>
                <a:lnTo>
                  <a:pt x="66344" y="107888"/>
                </a:lnTo>
                <a:lnTo>
                  <a:pt x="60383" y="121017"/>
                </a:lnTo>
                <a:lnTo>
                  <a:pt x="49653" y="136005"/>
                </a:lnTo>
                <a:lnTo>
                  <a:pt x="34882" y="150748"/>
                </a:lnTo>
                <a:lnTo>
                  <a:pt x="16795" y="163141"/>
                </a:lnTo>
                <a:close/>
              </a:path>
              <a:path w="375919" h="203200">
                <a:moveTo>
                  <a:pt x="115527" y="159740"/>
                </a:moveTo>
                <a:lnTo>
                  <a:pt x="97446" y="147878"/>
                </a:lnTo>
                <a:lnTo>
                  <a:pt x="82793" y="133951"/>
                </a:lnTo>
                <a:lnTo>
                  <a:pt x="72212" y="119956"/>
                </a:lnTo>
                <a:lnTo>
                  <a:pt x="66344" y="107888"/>
                </a:lnTo>
                <a:lnTo>
                  <a:pt x="96957" y="107888"/>
                </a:lnTo>
                <a:lnTo>
                  <a:pt x="110151" y="123550"/>
                </a:lnTo>
                <a:lnTo>
                  <a:pt x="131747" y="137974"/>
                </a:lnTo>
                <a:lnTo>
                  <a:pt x="115527" y="159740"/>
                </a:lnTo>
                <a:close/>
              </a:path>
              <a:path w="375919" h="203200">
                <a:moveTo>
                  <a:pt x="262131" y="131695"/>
                </a:moveTo>
                <a:lnTo>
                  <a:pt x="243087" y="128603"/>
                </a:lnTo>
                <a:lnTo>
                  <a:pt x="227821" y="119988"/>
                </a:lnTo>
                <a:lnTo>
                  <a:pt x="217675" y="106840"/>
                </a:lnTo>
                <a:lnTo>
                  <a:pt x="213995" y="90151"/>
                </a:lnTo>
                <a:lnTo>
                  <a:pt x="217675" y="73462"/>
                </a:lnTo>
                <a:lnTo>
                  <a:pt x="227821" y="60314"/>
                </a:lnTo>
                <a:lnTo>
                  <a:pt x="243087" y="51699"/>
                </a:lnTo>
                <a:lnTo>
                  <a:pt x="262131" y="48607"/>
                </a:lnTo>
                <a:lnTo>
                  <a:pt x="281326" y="51699"/>
                </a:lnTo>
                <a:lnTo>
                  <a:pt x="296670" y="60314"/>
                </a:lnTo>
                <a:lnTo>
                  <a:pt x="305467" y="71681"/>
                </a:lnTo>
                <a:lnTo>
                  <a:pt x="262131" y="71681"/>
                </a:lnTo>
                <a:lnTo>
                  <a:pt x="252515" y="72934"/>
                </a:lnTo>
                <a:lnTo>
                  <a:pt x="245440" y="76560"/>
                </a:lnTo>
                <a:lnTo>
                  <a:pt x="241073" y="82365"/>
                </a:lnTo>
                <a:lnTo>
                  <a:pt x="239580" y="90151"/>
                </a:lnTo>
                <a:lnTo>
                  <a:pt x="241073" y="98058"/>
                </a:lnTo>
                <a:lnTo>
                  <a:pt x="245440" y="103925"/>
                </a:lnTo>
                <a:lnTo>
                  <a:pt x="252515" y="107574"/>
                </a:lnTo>
                <a:lnTo>
                  <a:pt x="262131" y="108830"/>
                </a:lnTo>
                <a:lnTo>
                  <a:pt x="305305" y="108830"/>
                </a:lnTo>
                <a:lnTo>
                  <a:pt x="296670" y="119988"/>
                </a:lnTo>
                <a:lnTo>
                  <a:pt x="281326" y="128603"/>
                </a:lnTo>
                <a:lnTo>
                  <a:pt x="262131" y="131695"/>
                </a:lnTo>
                <a:close/>
              </a:path>
              <a:path w="375919" h="203200">
                <a:moveTo>
                  <a:pt x="305305" y="108830"/>
                </a:moveTo>
                <a:lnTo>
                  <a:pt x="262131" y="108830"/>
                </a:lnTo>
                <a:lnTo>
                  <a:pt x="271810" y="107574"/>
                </a:lnTo>
                <a:lnTo>
                  <a:pt x="278972" y="103925"/>
                </a:lnTo>
                <a:lnTo>
                  <a:pt x="283417" y="98058"/>
                </a:lnTo>
                <a:lnTo>
                  <a:pt x="284944" y="90151"/>
                </a:lnTo>
                <a:lnTo>
                  <a:pt x="283417" y="82365"/>
                </a:lnTo>
                <a:lnTo>
                  <a:pt x="278972" y="76560"/>
                </a:lnTo>
                <a:lnTo>
                  <a:pt x="271810" y="72934"/>
                </a:lnTo>
                <a:lnTo>
                  <a:pt x="262131" y="71681"/>
                </a:lnTo>
                <a:lnTo>
                  <a:pt x="305467" y="71681"/>
                </a:lnTo>
                <a:lnTo>
                  <a:pt x="306845" y="73462"/>
                </a:lnTo>
                <a:lnTo>
                  <a:pt x="310529" y="90151"/>
                </a:lnTo>
                <a:lnTo>
                  <a:pt x="306845" y="106840"/>
                </a:lnTo>
                <a:lnTo>
                  <a:pt x="305305" y="108830"/>
                </a:lnTo>
                <a:close/>
              </a:path>
              <a:path w="375919" h="203200">
                <a:moveTo>
                  <a:pt x="275630" y="23754"/>
                </a:moveTo>
                <a:lnTo>
                  <a:pt x="249155" y="23754"/>
                </a:lnTo>
                <a:lnTo>
                  <a:pt x="249155" y="0"/>
                </a:lnTo>
                <a:lnTo>
                  <a:pt x="275630" y="0"/>
                </a:lnTo>
                <a:lnTo>
                  <a:pt x="275630" y="23754"/>
                </a:lnTo>
                <a:close/>
              </a:path>
              <a:path w="375919" h="203200">
                <a:moveTo>
                  <a:pt x="370962" y="156967"/>
                </a:moveTo>
                <a:lnTo>
                  <a:pt x="344277" y="156967"/>
                </a:lnTo>
                <a:lnTo>
                  <a:pt x="344277" y="115580"/>
                </a:lnTo>
                <a:lnTo>
                  <a:pt x="311524" y="115580"/>
                </a:lnTo>
                <a:lnTo>
                  <a:pt x="311524" y="92348"/>
                </a:lnTo>
                <a:lnTo>
                  <a:pt x="344277" y="92348"/>
                </a:lnTo>
                <a:lnTo>
                  <a:pt x="344277" y="75082"/>
                </a:lnTo>
                <a:lnTo>
                  <a:pt x="311524" y="75082"/>
                </a:lnTo>
                <a:lnTo>
                  <a:pt x="311524" y="51642"/>
                </a:lnTo>
                <a:lnTo>
                  <a:pt x="344277" y="51642"/>
                </a:lnTo>
                <a:lnTo>
                  <a:pt x="344277" y="209"/>
                </a:lnTo>
                <a:lnTo>
                  <a:pt x="370962" y="209"/>
                </a:lnTo>
                <a:lnTo>
                  <a:pt x="370962" y="156967"/>
                </a:lnTo>
                <a:close/>
              </a:path>
              <a:path w="375919" h="203200">
                <a:moveTo>
                  <a:pt x="320418" y="47037"/>
                </a:moveTo>
                <a:lnTo>
                  <a:pt x="202850" y="47037"/>
                </a:lnTo>
                <a:lnTo>
                  <a:pt x="202850" y="23754"/>
                </a:lnTo>
                <a:lnTo>
                  <a:pt x="320418" y="23754"/>
                </a:lnTo>
                <a:lnTo>
                  <a:pt x="320418" y="47037"/>
                </a:lnTo>
                <a:close/>
              </a:path>
              <a:path w="375919" h="203200">
                <a:moveTo>
                  <a:pt x="375461" y="198563"/>
                </a:moveTo>
                <a:lnTo>
                  <a:pt x="237540" y="198563"/>
                </a:lnTo>
                <a:lnTo>
                  <a:pt x="237540" y="135200"/>
                </a:lnTo>
                <a:lnTo>
                  <a:pt x="264224" y="135200"/>
                </a:lnTo>
                <a:lnTo>
                  <a:pt x="264224" y="175070"/>
                </a:lnTo>
                <a:lnTo>
                  <a:pt x="375461" y="175070"/>
                </a:lnTo>
                <a:lnTo>
                  <a:pt x="375461" y="198563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8053" y="3926073"/>
            <a:ext cx="183965" cy="20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0237" y="3435350"/>
            <a:ext cx="1297305" cy="73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202233030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sz="1650" b="1" spc="15" dirty="0">
                <a:solidFill>
                  <a:srgbClr val="262525"/>
                </a:solidFill>
                <a:latin typeface="Sitka Subheading"/>
                <a:cs typeface="Sitka Subheading"/>
              </a:rPr>
              <a:t>by </a:t>
            </a:r>
            <a:r>
              <a:rPr sz="1650" spc="-90" dirty="0">
                <a:latin typeface="맑은 고딕"/>
                <a:cs typeface="맑은 고딕"/>
              </a:rPr>
              <a:t>서현</a:t>
            </a:r>
            <a:r>
              <a:rPr sz="1650" spc="-495" dirty="0">
                <a:latin typeface="맑은 고딕"/>
                <a:cs typeface="맑은 고딕"/>
              </a:rPr>
              <a:t> </a:t>
            </a:r>
            <a:r>
              <a:rPr sz="1650" spc="-100" dirty="0">
                <a:latin typeface="맑은 고딕"/>
                <a:cs typeface="맑은 고딕"/>
              </a:rPr>
              <a:t>홍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792" y="3867911"/>
            <a:ext cx="320040" cy="323215"/>
          </a:xfrm>
          <a:custGeom>
            <a:avLst/>
            <a:gdLst/>
            <a:ahLst/>
            <a:cxnLst/>
            <a:rect l="l" t="t" r="r" b="b"/>
            <a:pathLst>
              <a:path w="320040" h="323214">
                <a:moveTo>
                  <a:pt x="320040" y="323088"/>
                </a:moveTo>
                <a:lnTo>
                  <a:pt x="0" y="323088"/>
                </a:lnTo>
                <a:lnTo>
                  <a:pt x="0" y="0"/>
                </a:lnTo>
                <a:lnTo>
                  <a:pt x="320040" y="0"/>
                </a:lnTo>
                <a:lnTo>
                  <a:pt x="320040" y="18288"/>
                </a:lnTo>
                <a:lnTo>
                  <a:pt x="159257" y="18288"/>
                </a:lnTo>
                <a:lnTo>
                  <a:pt x="146121" y="18922"/>
                </a:lnTo>
                <a:lnTo>
                  <a:pt x="108227" y="28438"/>
                </a:lnTo>
                <a:lnTo>
                  <a:pt x="74702" y="48504"/>
                </a:lnTo>
                <a:lnTo>
                  <a:pt x="48360" y="77538"/>
                </a:lnTo>
                <a:lnTo>
                  <a:pt x="31617" y="112985"/>
                </a:lnTo>
                <a:lnTo>
                  <a:pt x="25907" y="151638"/>
                </a:lnTo>
                <a:lnTo>
                  <a:pt x="26542" y="164774"/>
                </a:lnTo>
                <a:lnTo>
                  <a:pt x="36058" y="202668"/>
                </a:lnTo>
                <a:lnTo>
                  <a:pt x="56125" y="236193"/>
                </a:lnTo>
                <a:lnTo>
                  <a:pt x="85158" y="262534"/>
                </a:lnTo>
                <a:lnTo>
                  <a:pt x="120606" y="279278"/>
                </a:lnTo>
                <a:lnTo>
                  <a:pt x="159257" y="284988"/>
                </a:lnTo>
                <a:lnTo>
                  <a:pt x="320040" y="284988"/>
                </a:lnTo>
                <a:lnTo>
                  <a:pt x="320040" y="323088"/>
                </a:lnTo>
                <a:close/>
              </a:path>
              <a:path w="320040" h="323214">
                <a:moveTo>
                  <a:pt x="320040" y="284988"/>
                </a:moveTo>
                <a:lnTo>
                  <a:pt x="159257" y="284988"/>
                </a:lnTo>
                <a:lnTo>
                  <a:pt x="172394" y="284353"/>
                </a:lnTo>
                <a:lnTo>
                  <a:pt x="185278" y="282450"/>
                </a:lnTo>
                <a:lnTo>
                  <a:pt x="222182" y="269223"/>
                </a:lnTo>
                <a:lnTo>
                  <a:pt x="253550" y="245930"/>
                </a:lnTo>
                <a:lnTo>
                  <a:pt x="276843" y="214561"/>
                </a:lnTo>
                <a:lnTo>
                  <a:pt x="290070" y="177657"/>
                </a:lnTo>
                <a:lnTo>
                  <a:pt x="292607" y="151638"/>
                </a:lnTo>
                <a:lnTo>
                  <a:pt x="291973" y="138501"/>
                </a:lnTo>
                <a:lnTo>
                  <a:pt x="282457" y="100606"/>
                </a:lnTo>
                <a:lnTo>
                  <a:pt x="262390" y="67082"/>
                </a:lnTo>
                <a:lnTo>
                  <a:pt x="233357" y="40740"/>
                </a:lnTo>
                <a:lnTo>
                  <a:pt x="197909" y="23997"/>
                </a:lnTo>
                <a:lnTo>
                  <a:pt x="159257" y="18288"/>
                </a:lnTo>
                <a:lnTo>
                  <a:pt x="320040" y="18288"/>
                </a:lnTo>
                <a:lnTo>
                  <a:pt x="320040" y="284988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" y="3855720"/>
            <a:ext cx="344805" cy="347980"/>
          </a:xfrm>
          <a:custGeom>
            <a:avLst/>
            <a:gdLst/>
            <a:ahLst/>
            <a:cxnLst/>
            <a:rect l="l" t="t" r="r" b="b"/>
            <a:pathLst>
              <a:path w="344805" h="347979">
                <a:moveTo>
                  <a:pt x="344424" y="347472"/>
                </a:moveTo>
                <a:lnTo>
                  <a:pt x="0" y="347472"/>
                </a:lnTo>
                <a:lnTo>
                  <a:pt x="0" y="0"/>
                </a:lnTo>
                <a:lnTo>
                  <a:pt x="344424" y="0"/>
                </a:lnTo>
                <a:lnTo>
                  <a:pt x="344424" y="30480"/>
                </a:lnTo>
                <a:lnTo>
                  <a:pt x="171449" y="30480"/>
                </a:lnTo>
                <a:lnTo>
                  <a:pt x="158313" y="31114"/>
                </a:lnTo>
                <a:lnTo>
                  <a:pt x="120419" y="40630"/>
                </a:lnTo>
                <a:lnTo>
                  <a:pt x="86894" y="60696"/>
                </a:lnTo>
                <a:lnTo>
                  <a:pt x="60552" y="89730"/>
                </a:lnTo>
                <a:lnTo>
                  <a:pt x="43809" y="125177"/>
                </a:lnTo>
                <a:lnTo>
                  <a:pt x="38099" y="163830"/>
                </a:lnTo>
                <a:lnTo>
                  <a:pt x="38734" y="176966"/>
                </a:lnTo>
                <a:lnTo>
                  <a:pt x="48250" y="214860"/>
                </a:lnTo>
                <a:lnTo>
                  <a:pt x="68317" y="248385"/>
                </a:lnTo>
                <a:lnTo>
                  <a:pt x="97350" y="274726"/>
                </a:lnTo>
                <a:lnTo>
                  <a:pt x="132798" y="291470"/>
                </a:lnTo>
                <a:lnTo>
                  <a:pt x="171449" y="297180"/>
                </a:lnTo>
                <a:lnTo>
                  <a:pt x="344424" y="297180"/>
                </a:lnTo>
                <a:lnTo>
                  <a:pt x="344424" y="347472"/>
                </a:lnTo>
                <a:close/>
              </a:path>
              <a:path w="344805" h="347979">
                <a:moveTo>
                  <a:pt x="344424" y="297180"/>
                </a:moveTo>
                <a:lnTo>
                  <a:pt x="171449" y="297180"/>
                </a:lnTo>
                <a:lnTo>
                  <a:pt x="184586" y="296545"/>
                </a:lnTo>
                <a:lnTo>
                  <a:pt x="197470" y="294642"/>
                </a:lnTo>
                <a:lnTo>
                  <a:pt x="234374" y="281415"/>
                </a:lnTo>
                <a:lnTo>
                  <a:pt x="265742" y="258122"/>
                </a:lnTo>
                <a:lnTo>
                  <a:pt x="289035" y="226753"/>
                </a:lnTo>
                <a:lnTo>
                  <a:pt x="302262" y="189849"/>
                </a:lnTo>
                <a:lnTo>
                  <a:pt x="304799" y="163830"/>
                </a:lnTo>
                <a:lnTo>
                  <a:pt x="304165" y="150693"/>
                </a:lnTo>
                <a:lnTo>
                  <a:pt x="294649" y="112798"/>
                </a:lnTo>
                <a:lnTo>
                  <a:pt x="274582" y="79274"/>
                </a:lnTo>
                <a:lnTo>
                  <a:pt x="245549" y="52932"/>
                </a:lnTo>
                <a:lnTo>
                  <a:pt x="210101" y="36189"/>
                </a:lnTo>
                <a:lnTo>
                  <a:pt x="171449" y="30480"/>
                </a:lnTo>
                <a:lnTo>
                  <a:pt x="344424" y="30480"/>
                </a:lnTo>
                <a:lnTo>
                  <a:pt x="344424" y="297180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7699" y="3886199"/>
            <a:ext cx="266700" cy="26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43750" y="0"/>
            <a:ext cx="4286249" cy="6000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0362" y="2806699"/>
            <a:ext cx="217233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-245" dirty="0">
                <a:solidFill>
                  <a:srgbClr val="312E2A"/>
                </a:solidFill>
                <a:latin typeface="맑은 고딕"/>
                <a:cs typeface="맑은 고딕"/>
              </a:rPr>
              <a:t>앱 </a:t>
            </a:r>
            <a:r>
              <a:rPr sz="3350" spc="-260" dirty="0">
                <a:solidFill>
                  <a:srgbClr val="312E2A"/>
                </a:solidFill>
                <a:latin typeface="맑은 고딕"/>
                <a:cs typeface="맑은 고딕"/>
              </a:rPr>
              <a:t>개발</a:t>
            </a:r>
            <a:r>
              <a:rPr sz="3350" spc="-770" dirty="0">
                <a:solidFill>
                  <a:srgbClr val="312E2A"/>
                </a:solidFill>
                <a:latin typeface="맑은 고딕"/>
                <a:cs typeface="맑은 고딕"/>
              </a:rPr>
              <a:t> </a:t>
            </a:r>
            <a:r>
              <a:rPr sz="3350" spc="-260" dirty="0">
                <a:solidFill>
                  <a:srgbClr val="312E2A"/>
                </a:solidFill>
                <a:latin typeface="맑은 고딕"/>
                <a:cs typeface="맑은 고딕"/>
              </a:rPr>
              <a:t>목표</a:t>
            </a:r>
            <a:endParaRPr sz="335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2587" y="372903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22527" y="371474"/>
                </a:moveTo>
                <a:lnTo>
                  <a:pt x="48947" y="371474"/>
                </a:lnTo>
                <a:lnTo>
                  <a:pt x="45541" y="371139"/>
                </a:lnTo>
                <a:lnTo>
                  <a:pt x="10739" y="351051"/>
                </a:lnTo>
                <a:lnTo>
                  <a:pt x="0" y="322527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22527" y="0"/>
                </a:lnTo>
                <a:lnTo>
                  <a:pt x="358563" y="17775"/>
                </a:lnTo>
                <a:lnTo>
                  <a:pt x="371475" y="48947"/>
                </a:lnTo>
                <a:lnTo>
                  <a:pt x="371475" y="322527"/>
                </a:lnTo>
                <a:lnTo>
                  <a:pt x="353698" y="358562"/>
                </a:lnTo>
                <a:lnTo>
                  <a:pt x="322527" y="371474"/>
                </a:lnTo>
                <a:close/>
              </a:path>
            </a:pathLst>
          </a:custGeom>
          <a:solidFill>
            <a:srgbClr val="E7E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2587" y="372903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0" y="319087"/>
                </a:moveTo>
                <a:lnTo>
                  <a:pt x="0" y="52387"/>
                </a:lnTo>
                <a:lnTo>
                  <a:pt x="0" y="48947"/>
                </a:lnTo>
                <a:lnTo>
                  <a:pt x="335" y="45540"/>
                </a:lnTo>
                <a:lnTo>
                  <a:pt x="1006" y="42166"/>
                </a:lnTo>
                <a:lnTo>
                  <a:pt x="1677" y="38793"/>
                </a:lnTo>
                <a:lnTo>
                  <a:pt x="2671" y="35517"/>
                </a:lnTo>
                <a:lnTo>
                  <a:pt x="3987" y="32339"/>
                </a:lnTo>
                <a:lnTo>
                  <a:pt x="5304" y="29161"/>
                </a:lnTo>
                <a:lnTo>
                  <a:pt x="6917" y="26142"/>
                </a:lnTo>
                <a:lnTo>
                  <a:pt x="8828" y="23282"/>
                </a:lnTo>
                <a:lnTo>
                  <a:pt x="10739" y="20421"/>
                </a:lnTo>
                <a:lnTo>
                  <a:pt x="12911" y="17775"/>
                </a:lnTo>
                <a:lnTo>
                  <a:pt x="15344" y="15343"/>
                </a:lnTo>
                <a:lnTo>
                  <a:pt x="17776" y="12911"/>
                </a:lnTo>
                <a:lnTo>
                  <a:pt x="20422" y="10739"/>
                </a:lnTo>
                <a:lnTo>
                  <a:pt x="23282" y="8828"/>
                </a:lnTo>
                <a:lnTo>
                  <a:pt x="26142" y="6917"/>
                </a:lnTo>
                <a:lnTo>
                  <a:pt x="29161" y="5303"/>
                </a:lnTo>
                <a:lnTo>
                  <a:pt x="32339" y="3987"/>
                </a:lnTo>
                <a:lnTo>
                  <a:pt x="35517" y="2671"/>
                </a:lnTo>
                <a:lnTo>
                  <a:pt x="38793" y="1677"/>
                </a:lnTo>
                <a:lnTo>
                  <a:pt x="42167" y="1006"/>
                </a:lnTo>
                <a:lnTo>
                  <a:pt x="45541" y="335"/>
                </a:lnTo>
                <a:lnTo>
                  <a:pt x="48947" y="0"/>
                </a:lnTo>
                <a:lnTo>
                  <a:pt x="52387" y="0"/>
                </a:lnTo>
                <a:lnTo>
                  <a:pt x="319087" y="0"/>
                </a:lnTo>
                <a:lnTo>
                  <a:pt x="322527" y="0"/>
                </a:lnTo>
                <a:lnTo>
                  <a:pt x="325934" y="335"/>
                </a:lnTo>
                <a:lnTo>
                  <a:pt x="356131" y="15343"/>
                </a:lnTo>
                <a:lnTo>
                  <a:pt x="358563" y="17775"/>
                </a:lnTo>
                <a:lnTo>
                  <a:pt x="360734" y="20421"/>
                </a:lnTo>
                <a:lnTo>
                  <a:pt x="362645" y="23282"/>
                </a:lnTo>
                <a:lnTo>
                  <a:pt x="364556" y="26142"/>
                </a:lnTo>
                <a:lnTo>
                  <a:pt x="366170" y="29161"/>
                </a:lnTo>
                <a:lnTo>
                  <a:pt x="367487" y="32339"/>
                </a:lnTo>
                <a:lnTo>
                  <a:pt x="368803" y="35517"/>
                </a:lnTo>
                <a:lnTo>
                  <a:pt x="369797" y="38793"/>
                </a:lnTo>
                <a:lnTo>
                  <a:pt x="370468" y="42166"/>
                </a:lnTo>
                <a:lnTo>
                  <a:pt x="371139" y="45540"/>
                </a:lnTo>
                <a:lnTo>
                  <a:pt x="371475" y="48947"/>
                </a:lnTo>
                <a:lnTo>
                  <a:pt x="371475" y="52387"/>
                </a:lnTo>
                <a:lnTo>
                  <a:pt x="371475" y="319087"/>
                </a:lnTo>
                <a:lnTo>
                  <a:pt x="371475" y="322527"/>
                </a:lnTo>
                <a:lnTo>
                  <a:pt x="371139" y="325933"/>
                </a:lnTo>
                <a:lnTo>
                  <a:pt x="370468" y="329307"/>
                </a:lnTo>
                <a:lnTo>
                  <a:pt x="369797" y="332681"/>
                </a:lnTo>
                <a:lnTo>
                  <a:pt x="368803" y="335956"/>
                </a:lnTo>
                <a:lnTo>
                  <a:pt x="367487" y="339134"/>
                </a:lnTo>
                <a:lnTo>
                  <a:pt x="366170" y="342312"/>
                </a:lnTo>
                <a:lnTo>
                  <a:pt x="335957" y="368803"/>
                </a:lnTo>
                <a:lnTo>
                  <a:pt x="319087" y="371474"/>
                </a:lnTo>
                <a:lnTo>
                  <a:pt x="52387" y="371474"/>
                </a:lnTo>
                <a:lnTo>
                  <a:pt x="23282" y="362645"/>
                </a:lnTo>
                <a:lnTo>
                  <a:pt x="20422" y="360734"/>
                </a:lnTo>
                <a:lnTo>
                  <a:pt x="1006" y="329307"/>
                </a:lnTo>
                <a:lnTo>
                  <a:pt x="335" y="325933"/>
                </a:lnTo>
                <a:lnTo>
                  <a:pt x="0" y="322527"/>
                </a:lnTo>
                <a:lnTo>
                  <a:pt x="0" y="319087"/>
                </a:lnTo>
                <a:close/>
              </a:path>
            </a:pathLst>
          </a:custGeom>
          <a:ln w="9524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1806" y="3759199"/>
            <a:ext cx="16827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60" dirty="0">
                <a:solidFill>
                  <a:srgbClr val="262525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7575" y="3783012"/>
            <a:ext cx="15182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간편한 주문</a:t>
            </a:r>
            <a:r>
              <a:rPr sz="1650" spc="-34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화면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7575" y="4164964"/>
            <a:ext cx="190753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간단한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UI</a:t>
            </a:r>
            <a:r>
              <a:rPr sz="1350" spc="-30" dirty="0">
                <a:solidFill>
                  <a:srgbClr val="262525"/>
                </a:solidFill>
                <a:latin typeface="맑은 고딕"/>
                <a:cs typeface="맑은 고딕"/>
              </a:rPr>
              <a:t>로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누구나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손쉽게 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사용</a:t>
            </a:r>
            <a:endParaRPr sz="135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4362" y="372903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22527" y="371474"/>
                </a:moveTo>
                <a:lnTo>
                  <a:pt x="48947" y="371474"/>
                </a:lnTo>
                <a:lnTo>
                  <a:pt x="45540" y="371139"/>
                </a:lnTo>
                <a:lnTo>
                  <a:pt x="10739" y="351051"/>
                </a:lnTo>
                <a:lnTo>
                  <a:pt x="0" y="322527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22527" y="0"/>
                </a:lnTo>
                <a:lnTo>
                  <a:pt x="358563" y="17775"/>
                </a:lnTo>
                <a:lnTo>
                  <a:pt x="371474" y="48947"/>
                </a:lnTo>
                <a:lnTo>
                  <a:pt x="371474" y="322527"/>
                </a:lnTo>
                <a:lnTo>
                  <a:pt x="353698" y="358562"/>
                </a:lnTo>
                <a:lnTo>
                  <a:pt x="322527" y="371474"/>
                </a:lnTo>
                <a:close/>
              </a:path>
            </a:pathLst>
          </a:custGeom>
          <a:solidFill>
            <a:srgbClr val="E7E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4361" y="372903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0" y="319087"/>
                </a:moveTo>
                <a:lnTo>
                  <a:pt x="0" y="52387"/>
                </a:lnTo>
                <a:lnTo>
                  <a:pt x="0" y="48947"/>
                </a:lnTo>
                <a:lnTo>
                  <a:pt x="335" y="45540"/>
                </a:lnTo>
                <a:lnTo>
                  <a:pt x="1006" y="42166"/>
                </a:lnTo>
                <a:lnTo>
                  <a:pt x="1677" y="38793"/>
                </a:lnTo>
                <a:lnTo>
                  <a:pt x="2670" y="35517"/>
                </a:lnTo>
                <a:lnTo>
                  <a:pt x="3987" y="32339"/>
                </a:lnTo>
                <a:lnTo>
                  <a:pt x="5303" y="29161"/>
                </a:lnTo>
                <a:lnTo>
                  <a:pt x="15343" y="15343"/>
                </a:lnTo>
                <a:lnTo>
                  <a:pt x="17776" y="12911"/>
                </a:lnTo>
                <a:lnTo>
                  <a:pt x="42166" y="1006"/>
                </a:lnTo>
                <a:lnTo>
                  <a:pt x="45540" y="335"/>
                </a:lnTo>
                <a:lnTo>
                  <a:pt x="48947" y="0"/>
                </a:lnTo>
                <a:lnTo>
                  <a:pt x="52387" y="0"/>
                </a:lnTo>
                <a:lnTo>
                  <a:pt x="319087" y="0"/>
                </a:lnTo>
                <a:lnTo>
                  <a:pt x="322527" y="0"/>
                </a:lnTo>
                <a:lnTo>
                  <a:pt x="325934" y="335"/>
                </a:lnTo>
                <a:lnTo>
                  <a:pt x="348192" y="8828"/>
                </a:lnTo>
                <a:lnTo>
                  <a:pt x="351052" y="10739"/>
                </a:lnTo>
                <a:lnTo>
                  <a:pt x="371139" y="45540"/>
                </a:lnTo>
                <a:lnTo>
                  <a:pt x="371475" y="52387"/>
                </a:lnTo>
                <a:lnTo>
                  <a:pt x="371475" y="319087"/>
                </a:lnTo>
                <a:lnTo>
                  <a:pt x="356131" y="356130"/>
                </a:lnTo>
                <a:lnTo>
                  <a:pt x="319087" y="371474"/>
                </a:lnTo>
                <a:lnTo>
                  <a:pt x="52387" y="371474"/>
                </a:lnTo>
                <a:lnTo>
                  <a:pt x="15343" y="356130"/>
                </a:lnTo>
                <a:lnTo>
                  <a:pt x="0" y="322527"/>
                </a:lnTo>
                <a:lnTo>
                  <a:pt x="0" y="319087"/>
                </a:lnTo>
                <a:close/>
              </a:path>
            </a:pathLst>
          </a:custGeom>
          <a:ln w="9524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23581" y="3759199"/>
            <a:ext cx="16827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60" dirty="0">
                <a:solidFill>
                  <a:srgbClr val="262525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59349" y="3783012"/>
            <a:ext cx="17183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카카오 로그인</a:t>
            </a:r>
            <a:r>
              <a:rPr sz="1650" spc="-33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연동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59349" y="4164964"/>
            <a:ext cx="2002789" cy="9493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50500"/>
              </a:lnSpc>
              <a:spcBef>
                <a:spcPts val="60"/>
              </a:spcBef>
            </a:pP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카카오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로그인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API</a:t>
            </a:r>
            <a:r>
              <a:rPr sz="1350" dirty="0">
                <a:solidFill>
                  <a:srgbClr val="262525"/>
                </a:solidFill>
                <a:latin typeface="맑은 고딕"/>
                <a:cs typeface="맑은 고딕"/>
              </a:rPr>
              <a:t>를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이용해  사용자 정보를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받아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별도의 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회원가입없이</a:t>
            </a:r>
            <a:r>
              <a:rPr sz="1350" spc="-22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사용</a:t>
            </a:r>
            <a:endParaRPr sz="135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96136" y="372903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322528" y="371474"/>
                </a:moveTo>
                <a:lnTo>
                  <a:pt x="48947" y="371474"/>
                </a:lnTo>
                <a:lnTo>
                  <a:pt x="45540" y="371139"/>
                </a:lnTo>
                <a:lnTo>
                  <a:pt x="10740" y="351051"/>
                </a:lnTo>
                <a:lnTo>
                  <a:pt x="0" y="322527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22528" y="0"/>
                </a:lnTo>
                <a:lnTo>
                  <a:pt x="358562" y="17775"/>
                </a:lnTo>
                <a:lnTo>
                  <a:pt x="371475" y="48947"/>
                </a:lnTo>
                <a:lnTo>
                  <a:pt x="371475" y="322527"/>
                </a:lnTo>
                <a:lnTo>
                  <a:pt x="353698" y="358562"/>
                </a:lnTo>
                <a:lnTo>
                  <a:pt x="322528" y="371474"/>
                </a:lnTo>
                <a:close/>
              </a:path>
            </a:pathLst>
          </a:custGeom>
          <a:solidFill>
            <a:srgbClr val="E7E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96136" y="372903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0" y="319087"/>
                </a:moveTo>
                <a:lnTo>
                  <a:pt x="0" y="52387"/>
                </a:lnTo>
                <a:lnTo>
                  <a:pt x="0" y="48947"/>
                </a:lnTo>
                <a:lnTo>
                  <a:pt x="335" y="45540"/>
                </a:lnTo>
                <a:lnTo>
                  <a:pt x="15344" y="15343"/>
                </a:lnTo>
                <a:lnTo>
                  <a:pt x="17776" y="12911"/>
                </a:lnTo>
                <a:lnTo>
                  <a:pt x="20423" y="10739"/>
                </a:lnTo>
                <a:lnTo>
                  <a:pt x="23282" y="8828"/>
                </a:lnTo>
                <a:lnTo>
                  <a:pt x="26142" y="6917"/>
                </a:lnTo>
                <a:lnTo>
                  <a:pt x="29161" y="5303"/>
                </a:lnTo>
                <a:lnTo>
                  <a:pt x="32339" y="3987"/>
                </a:lnTo>
                <a:lnTo>
                  <a:pt x="35517" y="2671"/>
                </a:lnTo>
                <a:lnTo>
                  <a:pt x="38793" y="1677"/>
                </a:lnTo>
                <a:lnTo>
                  <a:pt x="42167" y="1006"/>
                </a:lnTo>
                <a:lnTo>
                  <a:pt x="45540" y="335"/>
                </a:lnTo>
                <a:lnTo>
                  <a:pt x="48947" y="0"/>
                </a:lnTo>
                <a:lnTo>
                  <a:pt x="52388" y="0"/>
                </a:lnTo>
                <a:lnTo>
                  <a:pt x="319088" y="0"/>
                </a:lnTo>
                <a:lnTo>
                  <a:pt x="322527" y="0"/>
                </a:lnTo>
                <a:lnTo>
                  <a:pt x="325934" y="335"/>
                </a:lnTo>
                <a:lnTo>
                  <a:pt x="360734" y="20421"/>
                </a:lnTo>
                <a:lnTo>
                  <a:pt x="367486" y="32339"/>
                </a:lnTo>
                <a:lnTo>
                  <a:pt x="368803" y="35517"/>
                </a:lnTo>
                <a:lnTo>
                  <a:pt x="369797" y="38793"/>
                </a:lnTo>
                <a:lnTo>
                  <a:pt x="370468" y="42166"/>
                </a:lnTo>
                <a:lnTo>
                  <a:pt x="371140" y="45540"/>
                </a:lnTo>
                <a:lnTo>
                  <a:pt x="371475" y="48947"/>
                </a:lnTo>
                <a:lnTo>
                  <a:pt x="371475" y="52387"/>
                </a:lnTo>
                <a:lnTo>
                  <a:pt x="371475" y="319087"/>
                </a:lnTo>
                <a:lnTo>
                  <a:pt x="371475" y="322527"/>
                </a:lnTo>
                <a:lnTo>
                  <a:pt x="371140" y="325933"/>
                </a:lnTo>
                <a:lnTo>
                  <a:pt x="370468" y="329307"/>
                </a:lnTo>
                <a:lnTo>
                  <a:pt x="369797" y="332681"/>
                </a:lnTo>
                <a:lnTo>
                  <a:pt x="368803" y="335956"/>
                </a:lnTo>
                <a:lnTo>
                  <a:pt x="367486" y="339134"/>
                </a:lnTo>
                <a:lnTo>
                  <a:pt x="366170" y="342312"/>
                </a:lnTo>
                <a:lnTo>
                  <a:pt x="364556" y="345331"/>
                </a:lnTo>
                <a:lnTo>
                  <a:pt x="362645" y="348191"/>
                </a:lnTo>
                <a:lnTo>
                  <a:pt x="360734" y="351051"/>
                </a:lnTo>
                <a:lnTo>
                  <a:pt x="325934" y="371139"/>
                </a:lnTo>
                <a:lnTo>
                  <a:pt x="319088" y="371474"/>
                </a:lnTo>
                <a:lnTo>
                  <a:pt x="52388" y="371474"/>
                </a:lnTo>
                <a:lnTo>
                  <a:pt x="23282" y="362645"/>
                </a:lnTo>
                <a:lnTo>
                  <a:pt x="20422" y="360734"/>
                </a:lnTo>
                <a:lnTo>
                  <a:pt x="8829" y="348192"/>
                </a:lnTo>
                <a:lnTo>
                  <a:pt x="6918" y="345331"/>
                </a:lnTo>
                <a:lnTo>
                  <a:pt x="5304" y="342312"/>
                </a:lnTo>
                <a:lnTo>
                  <a:pt x="3988" y="339134"/>
                </a:lnTo>
                <a:lnTo>
                  <a:pt x="2671" y="335956"/>
                </a:lnTo>
                <a:lnTo>
                  <a:pt x="1677" y="332681"/>
                </a:lnTo>
                <a:lnTo>
                  <a:pt x="1006" y="329307"/>
                </a:lnTo>
                <a:lnTo>
                  <a:pt x="335" y="325933"/>
                </a:lnTo>
                <a:lnTo>
                  <a:pt x="0" y="322527"/>
                </a:lnTo>
                <a:lnTo>
                  <a:pt x="0" y="319087"/>
                </a:lnTo>
                <a:close/>
              </a:path>
            </a:pathLst>
          </a:custGeom>
          <a:ln w="9524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95356" y="3759199"/>
            <a:ext cx="16827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60" dirty="0">
                <a:solidFill>
                  <a:srgbClr val="262525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1125" y="3783012"/>
            <a:ext cx="165163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주문 내역 </a:t>
            </a:r>
            <a:r>
              <a:rPr sz="1650" spc="-35" dirty="0">
                <a:solidFill>
                  <a:srgbClr val="262525"/>
                </a:solidFill>
                <a:latin typeface="Arial"/>
                <a:cs typeface="Arial"/>
              </a:rPr>
              <a:t>DB</a:t>
            </a:r>
            <a:r>
              <a:rPr sz="1650" spc="-335" dirty="0">
                <a:solidFill>
                  <a:srgbClr val="262525"/>
                </a:solidFill>
                <a:latin typeface="Arial"/>
                <a:cs typeface="Arial"/>
              </a:rPr>
              <a:t> </a:t>
            </a: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저장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31125" y="4164964"/>
            <a:ext cx="1859914" cy="63500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클라이언트의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주문</a:t>
            </a:r>
            <a:r>
              <a:rPr sz="1350" spc="-37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내역을</a:t>
            </a:r>
            <a:endParaRPr sz="13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DB</a:t>
            </a:r>
            <a:r>
              <a:rPr sz="1350" spc="35" dirty="0">
                <a:solidFill>
                  <a:srgbClr val="262525"/>
                </a:solidFill>
                <a:latin typeface="맑은 고딕"/>
                <a:cs typeface="맑은 고딕"/>
              </a:rPr>
              <a:t>에</a:t>
            </a:r>
            <a:r>
              <a:rPr sz="1350" spc="-35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저장해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열람</a:t>
            </a:r>
            <a:endParaRPr sz="1350">
              <a:latin typeface="맑은 고딕"/>
              <a:cs typeface="맑은 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11429999" cy="1943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9999" cy="7324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7324725"/>
          </a:xfrm>
          <a:custGeom>
            <a:avLst/>
            <a:gdLst/>
            <a:ahLst/>
            <a:cxnLst/>
            <a:rect l="l" t="t" r="r" b="b"/>
            <a:pathLst>
              <a:path w="11430000" h="7324725">
                <a:moveTo>
                  <a:pt x="0" y="0"/>
                </a:moveTo>
                <a:lnTo>
                  <a:pt x="11429999" y="0"/>
                </a:lnTo>
                <a:lnTo>
                  <a:pt x="11429999" y="7324724"/>
                </a:lnTo>
                <a:lnTo>
                  <a:pt x="0" y="73247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0362" y="492125"/>
            <a:ext cx="380047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65" dirty="0"/>
              <a:t>카카오 로그인</a:t>
            </a:r>
            <a:r>
              <a:rPr spc="-750" dirty="0"/>
              <a:t> </a:t>
            </a:r>
            <a:r>
              <a:rPr spc="-25" dirty="0">
                <a:latin typeface="Lucida Sans Unicode"/>
                <a:cs typeface="Lucida Sans Unicode"/>
              </a:rPr>
              <a:t>API</a:t>
            </a:r>
            <a:r>
              <a:rPr spc="-25" dirty="0"/>
              <a:t>란</a:t>
            </a:r>
            <a:r>
              <a:rPr spc="-25" dirty="0">
                <a:latin typeface="Lucida Sans Unicode"/>
                <a:cs typeface="Lucida Sans Unicode"/>
              </a:rPr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30362" y="1320800"/>
            <a:ext cx="722503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카카오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로그인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API</a:t>
            </a:r>
            <a:r>
              <a:rPr sz="1350" dirty="0">
                <a:solidFill>
                  <a:srgbClr val="262525"/>
                </a:solidFill>
                <a:latin typeface="맑은 고딕"/>
                <a:cs typeface="맑은 고딕"/>
              </a:rPr>
              <a:t>는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사용자가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간편하게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로그인할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수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있도록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해주며</a:t>
            </a:r>
            <a:r>
              <a:rPr sz="1350" spc="-95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회원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정보를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전달받을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수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있습니다</a:t>
            </a:r>
            <a:r>
              <a:rPr sz="1350" spc="-95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7825" y="1762125"/>
            <a:ext cx="8143874" cy="5095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482725"/>
            <a:ext cx="242951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0" dirty="0">
                <a:latin typeface="Arial"/>
                <a:cs typeface="Arial"/>
              </a:rPr>
              <a:t>API </a:t>
            </a:r>
            <a:r>
              <a:rPr spc="-260" dirty="0"/>
              <a:t>연동</a:t>
            </a:r>
            <a:r>
              <a:rPr spc="-645" dirty="0"/>
              <a:t> </a:t>
            </a:r>
            <a:r>
              <a:rPr spc="-260" dirty="0"/>
              <a:t>규칙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0362" y="2539999"/>
            <a:ext cx="15671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5" dirty="0">
                <a:solidFill>
                  <a:srgbClr val="312E2A"/>
                </a:solidFill>
                <a:latin typeface="맑은 고딕"/>
                <a:cs typeface="맑은 고딕"/>
              </a:rPr>
              <a:t>가입과 </a:t>
            </a:r>
            <a:r>
              <a:rPr sz="2000" spc="-140" dirty="0">
                <a:solidFill>
                  <a:srgbClr val="312E2A"/>
                </a:solidFill>
                <a:latin typeface="맑은 고딕"/>
                <a:cs typeface="맑은 고딕"/>
              </a:rPr>
              <a:t>앱</a:t>
            </a:r>
            <a:r>
              <a:rPr sz="2000" spc="-425" dirty="0">
                <a:solidFill>
                  <a:srgbClr val="312E2A"/>
                </a:solidFill>
                <a:latin typeface="맑은 고딕"/>
                <a:cs typeface="맑은 고딕"/>
              </a:rPr>
              <a:t> </a:t>
            </a:r>
            <a:r>
              <a:rPr sz="2000" spc="-135" dirty="0">
                <a:solidFill>
                  <a:srgbClr val="312E2A"/>
                </a:solidFill>
                <a:latin typeface="맑은 고딕"/>
                <a:cs typeface="맑은 고딕"/>
              </a:rPr>
              <a:t>등록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0362" y="3069589"/>
            <a:ext cx="24390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481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350" spc="-60" dirty="0">
                <a:solidFill>
                  <a:srgbClr val="262525"/>
                </a:solidFill>
                <a:latin typeface="Tahoma"/>
                <a:cs typeface="Tahoma"/>
              </a:rPr>
              <a:t>1.	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Kakao</a:t>
            </a:r>
            <a:r>
              <a:rPr sz="1350" spc="-30" dirty="0">
                <a:solidFill>
                  <a:srgbClr val="262525"/>
                </a:solidFill>
                <a:latin typeface="맑은 고딕"/>
                <a:cs typeface="맑은 고딕"/>
              </a:rPr>
              <a:t>개발자</a:t>
            </a:r>
            <a:r>
              <a:rPr sz="1350" spc="-38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홈페이지에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회원 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가입합니다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0362" y="3755389"/>
            <a:ext cx="243903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528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350" spc="-60" dirty="0">
                <a:solidFill>
                  <a:srgbClr val="262525"/>
                </a:solidFill>
                <a:latin typeface="Tahoma"/>
                <a:cs typeface="Tahoma"/>
              </a:rPr>
              <a:t>2.	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앱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등록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후</a:t>
            </a:r>
            <a:r>
              <a:rPr sz="1350" spc="-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네이티브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앱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키를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발 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급받습니다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3517" y="2539999"/>
            <a:ext cx="127190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5" dirty="0">
                <a:solidFill>
                  <a:srgbClr val="312E2A"/>
                </a:solidFill>
                <a:latin typeface="맑은 고딕"/>
                <a:cs typeface="맑은 고딕"/>
              </a:rPr>
              <a:t>해시키</a:t>
            </a:r>
            <a:r>
              <a:rPr sz="2000" spc="-310" dirty="0">
                <a:solidFill>
                  <a:srgbClr val="312E2A"/>
                </a:solidFill>
                <a:latin typeface="맑은 고딕"/>
                <a:cs typeface="맑은 고딕"/>
              </a:rPr>
              <a:t> </a:t>
            </a:r>
            <a:r>
              <a:rPr sz="2000" spc="-135" dirty="0">
                <a:solidFill>
                  <a:srgbClr val="312E2A"/>
                </a:solidFill>
                <a:latin typeface="맑은 고딕"/>
                <a:cs typeface="맑은 고딕"/>
              </a:rPr>
              <a:t>생성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3517" y="3069589"/>
            <a:ext cx="23247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481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350" spc="-60" dirty="0">
                <a:solidFill>
                  <a:srgbClr val="262525"/>
                </a:solidFill>
                <a:latin typeface="Tahoma"/>
                <a:cs typeface="Tahoma"/>
              </a:rPr>
              <a:t>1.	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원하는</a:t>
            </a:r>
            <a:r>
              <a:rPr sz="1350" spc="-23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방법으로</a:t>
            </a:r>
            <a:r>
              <a:rPr sz="1350" spc="-23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해시키를</a:t>
            </a:r>
            <a:r>
              <a:rPr sz="1350" spc="-23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생 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성합니다</a:t>
            </a:r>
            <a:r>
              <a:rPr sz="1350" spc="-95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3517" y="3755389"/>
            <a:ext cx="232473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528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350" spc="-60" dirty="0">
                <a:solidFill>
                  <a:srgbClr val="262525"/>
                </a:solidFill>
                <a:latin typeface="Tahoma"/>
                <a:cs typeface="Tahoma"/>
              </a:rPr>
              <a:t>2.	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해시키를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카카오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개발자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홈페 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이지에</a:t>
            </a:r>
            <a:r>
              <a:rPr sz="1350" spc="-22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입력합니다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6673" y="2539999"/>
            <a:ext cx="5003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30" dirty="0">
                <a:solidFill>
                  <a:srgbClr val="312E2A"/>
                </a:solidFill>
                <a:latin typeface="맑은 고딕"/>
                <a:cs typeface="맑은 고딕"/>
              </a:rPr>
              <a:t>설</a:t>
            </a:r>
            <a:r>
              <a:rPr sz="2000" spc="-140" dirty="0">
                <a:solidFill>
                  <a:srgbClr val="312E2A"/>
                </a:solidFill>
                <a:latin typeface="맑은 고딕"/>
                <a:cs typeface="맑은 고딕"/>
              </a:rPr>
              <a:t>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6673" y="3069589"/>
            <a:ext cx="2296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481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350" spc="-60" dirty="0">
                <a:solidFill>
                  <a:srgbClr val="262525"/>
                </a:solidFill>
                <a:latin typeface="Tahoma"/>
                <a:cs typeface="Tahoma"/>
              </a:rPr>
              <a:t>1.	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카카오 개발자</a:t>
            </a:r>
            <a:r>
              <a:rPr sz="1350" spc="-36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홈페이지에서  동의항목등을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선택합니다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6673" y="3755389"/>
            <a:ext cx="232473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528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350" spc="-60" dirty="0">
                <a:solidFill>
                  <a:srgbClr val="262525"/>
                </a:solidFill>
                <a:latin typeface="Tahoma"/>
                <a:cs typeface="Tahoma"/>
              </a:rPr>
              <a:t>2.	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프로젝트</a:t>
            </a:r>
            <a:r>
              <a:rPr sz="1350" spc="-23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내</a:t>
            </a:r>
            <a:r>
              <a:rPr sz="1350" spc="-23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메니페스트</a:t>
            </a:r>
            <a:r>
              <a:rPr sz="1350" spc="-23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파일 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과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gradle</a:t>
            </a:r>
            <a:r>
              <a:rPr sz="1350" spc="-35" dirty="0">
                <a:solidFill>
                  <a:srgbClr val="262525"/>
                </a:solidFill>
                <a:latin typeface="맑은 고딕"/>
                <a:cs typeface="맑은 고딕"/>
              </a:rPr>
              <a:t>파일을</a:t>
            </a:r>
            <a:r>
              <a:rPr sz="1350" spc="-38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수정합니다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558925"/>
            <a:ext cx="382968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60" dirty="0"/>
              <a:t>커피 주문 </a:t>
            </a:r>
            <a:r>
              <a:rPr spc="-265" dirty="0"/>
              <a:t>페이지</a:t>
            </a:r>
            <a:r>
              <a:rPr spc="-960" dirty="0"/>
              <a:t> </a:t>
            </a:r>
            <a:r>
              <a:rPr spc="-260" dirty="0"/>
              <a:t>구현</a:t>
            </a:r>
          </a:p>
        </p:txBody>
      </p:sp>
      <p:sp>
        <p:nvSpPr>
          <p:cNvPr id="3" name="object 3"/>
          <p:cNvSpPr/>
          <p:nvPr/>
        </p:nvSpPr>
        <p:spPr>
          <a:xfrm>
            <a:off x="1647825" y="2633662"/>
            <a:ext cx="8143875" cy="0"/>
          </a:xfrm>
          <a:custGeom>
            <a:avLst/>
            <a:gdLst/>
            <a:ahLst/>
            <a:cxnLst/>
            <a:rect l="l" t="t" r="r" b="b"/>
            <a:pathLst>
              <a:path w="8143875">
                <a:moveTo>
                  <a:pt x="0" y="0"/>
                </a:moveTo>
                <a:lnTo>
                  <a:pt x="8143874" y="0"/>
                </a:lnTo>
              </a:path>
            </a:pathLst>
          </a:custGeom>
          <a:ln w="28574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5159" y="2613421"/>
            <a:ext cx="0" cy="600075"/>
          </a:xfrm>
          <a:custGeom>
            <a:avLst/>
            <a:gdLst/>
            <a:ahLst/>
            <a:cxnLst/>
            <a:rect l="l" t="t" r="r" b="b"/>
            <a:pathLst>
              <a:path h="600075">
                <a:moveTo>
                  <a:pt x="0" y="0"/>
                </a:moveTo>
                <a:lnTo>
                  <a:pt x="0" y="600074"/>
                </a:lnTo>
              </a:path>
            </a:pathLst>
          </a:custGeom>
          <a:ln w="38099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7487" y="2427684"/>
            <a:ext cx="371475" cy="381000"/>
          </a:xfrm>
          <a:custGeom>
            <a:avLst/>
            <a:gdLst/>
            <a:ahLst/>
            <a:cxnLst/>
            <a:rect l="l" t="t" r="r" b="b"/>
            <a:pathLst>
              <a:path w="371475" h="381000">
                <a:moveTo>
                  <a:pt x="322527" y="380999"/>
                </a:moveTo>
                <a:lnTo>
                  <a:pt x="48947" y="380999"/>
                </a:lnTo>
                <a:lnTo>
                  <a:pt x="45540" y="380664"/>
                </a:lnTo>
                <a:lnTo>
                  <a:pt x="10739" y="360577"/>
                </a:lnTo>
                <a:lnTo>
                  <a:pt x="0" y="332052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22527" y="0"/>
                </a:lnTo>
                <a:lnTo>
                  <a:pt x="358563" y="17776"/>
                </a:lnTo>
                <a:lnTo>
                  <a:pt x="371474" y="48947"/>
                </a:lnTo>
                <a:lnTo>
                  <a:pt x="371474" y="332052"/>
                </a:lnTo>
                <a:lnTo>
                  <a:pt x="353698" y="368088"/>
                </a:lnTo>
                <a:lnTo>
                  <a:pt x="322527" y="380999"/>
                </a:lnTo>
                <a:close/>
              </a:path>
            </a:pathLst>
          </a:custGeom>
          <a:solidFill>
            <a:srgbClr val="E7E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7487" y="2427684"/>
            <a:ext cx="371475" cy="381000"/>
          </a:xfrm>
          <a:custGeom>
            <a:avLst/>
            <a:gdLst/>
            <a:ahLst/>
            <a:cxnLst/>
            <a:rect l="l" t="t" r="r" b="b"/>
            <a:pathLst>
              <a:path w="371475" h="381000">
                <a:moveTo>
                  <a:pt x="0" y="328612"/>
                </a:moveTo>
                <a:lnTo>
                  <a:pt x="0" y="52387"/>
                </a:lnTo>
                <a:lnTo>
                  <a:pt x="0" y="48947"/>
                </a:lnTo>
                <a:lnTo>
                  <a:pt x="335" y="45540"/>
                </a:lnTo>
                <a:lnTo>
                  <a:pt x="1006" y="42167"/>
                </a:lnTo>
                <a:lnTo>
                  <a:pt x="1677" y="38793"/>
                </a:lnTo>
                <a:lnTo>
                  <a:pt x="2671" y="35517"/>
                </a:lnTo>
                <a:lnTo>
                  <a:pt x="3987" y="32339"/>
                </a:lnTo>
                <a:lnTo>
                  <a:pt x="5304" y="29161"/>
                </a:lnTo>
                <a:lnTo>
                  <a:pt x="6917" y="26142"/>
                </a:lnTo>
                <a:lnTo>
                  <a:pt x="8828" y="23282"/>
                </a:lnTo>
                <a:lnTo>
                  <a:pt x="10739" y="20422"/>
                </a:lnTo>
                <a:lnTo>
                  <a:pt x="12911" y="17776"/>
                </a:lnTo>
                <a:lnTo>
                  <a:pt x="15343" y="15343"/>
                </a:lnTo>
                <a:lnTo>
                  <a:pt x="17776" y="12911"/>
                </a:lnTo>
                <a:lnTo>
                  <a:pt x="52387" y="0"/>
                </a:lnTo>
                <a:lnTo>
                  <a:pt x="319087" y="0"/>
                </a:lnTo>
                <a:lnTo>
                  <a:pt x="322527" y="0"/>
                </a:lnTo>
                <a:lnTo>
                  <a:pt x="325934" y="335"/>
                </a:lnTo>
                <a:lnTo>
                  <a:pt x="329307" y="1006"/>
                </a:lnTo>
                <a:lnTo>
                  <a:pt x="332681" y="1677"/>
                </a:lnTo>
                <a:lnTo>
                  <a:pt x="362646" y="23282"/>
                </a:lnTo>
                <a:lnTo>
                  <a:pt x="364557" y="26142"/>
                </a:lnTo>
                <a:lnTo>
                  <a:pt x="366170" y="29161"/>
                </a:lnTo>
                <a:lnTo>
                  <a:pt x="367487" y="32339"/>
                </a:lnTo>
                <a:lnTo>
                  <a:pt x="368803" y="35517"/>
                </a:lnTo>
                <a:lnTo>
                  <a:pt x="371474" y="52387"/>
                </a:lnTo>
                <a:lnTo>
                  <a:pt x="371474" y="328612"/>
                </a:lnTo>
                <a:lnTo>
                  <a:pt x="367487" y="348660"/>
                </a:lnTo>
                <a:lnTo>
                  <a:pt x="366170" y="351838"/>
                </a:lnTo>
                <a:lnTo>
                  <a:pt x="364557" y="354857"/>
                </a:lnTo>
                <a:lnTo>
                  <a:pt x="362646" y="357717"/>
                </a:lnTo>
                <a:lnTo>
                  <a:pt x="360735" y="360577"/>
                </a:lnTo>
                <a:lnTo>
                  <a:pt x="339135" y="377012"/>
                </a:lnTo>
                <a:lnTo>
                  <a:pt x="335957" y="378328"/>
                </a:lnTo>
                <a:lnTo>
                  <a:pt x="319087" y="380999"/>
                </a:lnTo>
                <a:lnTo>
                  <a:pt x="52387" y="380999"/>
                </a:lnTo>
                <a:lnTo>
                  <a:pt x="32339" y="377012"/>
                </a:lnTo>
                <a:lnTo>
                  <a:pt x="29161" y="375695"/>
                </a:lnTo>
                <a:lnTo>
                  <a:pt x="8828" y="357717"/>
                </a:lnTo>
                <a:lnTo>
                  <a:pt x="6917" y="354857"/>
                </a:lnTo>
                <a:lnTo>
                  <a:pt x="5304" y="351838"/>
                </a:lnTo>
                <a:lnTo>
                  <a:pt x="3987" y="348660"/>
                </a:lnTo>
                <a:lnTo>
                  <a:pt x="2671" y="345482"/>
                </a:lnTo>
                <a:lnTo>
                  <a:pt x="1677" y="342206"/>
                </a:lnTo>
                <a:lnTo>
                  <a:pt x="1006" y="338832"/>
                </a:lnTo>
                <a:lnTo>
                  <a:pt x="335" y="335459"/>
                </a:lnTo>
                <a:lnTo>
                  <a:pt x="0" y="332052"/>
                </a:lnTo>
                <a:lnTo>
                  <a:pt x="0" y="328612"/>
                </a:lnTo>
                <a:close/>
              </a:path>
            </a:pathLst>
          </a:custGeom>
          <a:ln w="9524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59087" y="2457846"/>
            <a:ext cx="16827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60" dirty="0">
                <a:solidFill>
                  <a:srgbClr val="262525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6662" y="3392487"/>
            <a:ext cx="87058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메뉴</a:t>
            </a:r>
            <a:r>
              <a:rPr sz="1650" spc="-26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선택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0862" y="3774439"/>
            <a:ext cx="2240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9790" marR="5080" indent="-847725">
              <a:lnSpc>
                <a:spcPct val="148100"/>
              </a:lnSpc>
              <a:spcBef>
                <a:spcPts val="100"/>
              </a:spcBef>
            </a:pP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고객이</a:t>
            </a:r>
            <a:r>
              <a:rPr sz="1350" spc="-22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원하는</a:t>
            </a:r>
            <a:r>
              <a:rPr sz="1350" spc="-22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커피</a:t>
            </a:r>
            <a:r>
              <a:rPr sz="1350" spc="-22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종류를</a:t>
            </a:r>
            <a:r>
              <a:rPr sz="1350" spc="-22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선택 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합니다</a:t>
            </a:r>
            <a:r>
              <a:rPr sz="1350" spc="-95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6934" y="2613421"/>
            <a:ext cx="0" cy="600075"/>
          </a:xfrm>
          <a:custGeom>
            <a:avLst/>
            <a:gdLst/>
            <a:ahLst/>
            <a:cxnLst/>
            <a:rect l="l" t="t" r="r" b="b"/>
            <a:pathLst>
              <a:path h="600075">
                <a:moveTo>
                  <a:pt x="0" y="0"/>
                </a:moveTo>
                <a:lnTo>
                  <a:pt x="0" y="600074"/>
                </a:lnTo>
              </a:path>
            </a:pathLst>
          </a:custGeom>
          <a:ln w="38099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29262" y="2427684"/>
            <a:ext cx="371475" cy="381000"/>
          </a:xfrm>
          <a:custGeom>
            <a:avLst/>
            <a:gdLst/>
            <a:ahLst/>
            <a:cxnLst/>
            <a:rect l="l" t="t" r="r" b="b"/>
            <a:pathLst>
              <a:path w="371475" h="381000">
                <a:moveTo>
                  <a:pt x="322527" y="380999"/>
                </a:moveTo>
                <a:lnTo>
                  <a:pt x="48947" y="380999"/>
                </a:lnTo>
                <a:lnTo>
                  <a:pt x="45540" y="380664"/>
                </a:lnTo>
                <a:lnTo>
                  <a:pt x="10739" y="360577"/>
                </a:lnTo>
                <a:lnTo>
                  <a:pt x="0" y="332052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22527" y="0"/>
                </a:lnTo>
                <a:lnTo>
                  <a:pt x="358563" y="17776"/>
                </a:lnTo>
                <a:lnTo>
                  <a:pt x="371474" y="48947"/>
                </a:lnTo>
                <a:lnTo>
                  <a:pt x="371474" y="332052"/>
                </a:lnTo>
                <a:lnTo>
                  <a:pt x="353698" y="368088"/>
                </a:lnTo>
                <a:lnTo>
                  <a:pt x="322527" y="380999"/>
                </a:lnTo>
                <a:close/>
              </a:path>
            </a:pathLst>
          </a:custGeom>
          <a:solidFill>
            <a:srgbClr val="E7E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9262" y="2427684"/>
            <a:ext cx="371475" cy="381000"/>
          </a:xfrm>
          <a:custGeom>
            <a:avLst/>
            <a:gdLst/>
            <a:ahLst/>
            <a:cxnLst/>
            <a:rect l="l" t="t" r="r" b="b"/>
            <a:pathLst>
              <a:path w="371475" h="381000">
                <a:moveTo>
                  <a:pt x="0" y="328612"/>
                </a:moveTo>
                <a:lnTo>
                  <a:pt x="0" y="52387"/>
                </a:lnTo>
                <a:lnTo>
                  <a:pt x="0" y="48947"/>
                </a:lnTo>
                <a:lnTo>
                  <a:pt x="335" y="45540"/>
                </a:lnTo>
                <a:lnTo>
                  <a:pt x="1006" y="42167"/>
                </a:lnTo>
                <a:lnTo>
                  <a:pt x="1677" y="38793"/>
                </a:lnTo>
                <a:lnTo>
                  <a:pt x="2671" y="35517"/>
                </a:lnTo>
                <a:lnTo>
                  <a:pt x="3987" y="32339"/>
                </a:lnTo>
                <a:lnTo>
                  <a:pt x="5304" y="29161"/>
                </a:lnTo>
                <a:lnTo>
                  <a:pt x="6917" y="26142"/>
                </a:lnTo>
                <a:lnTo>
                  <a:pt x="8828" y="23282"/>
                </a:lnTo>
                <a:lnTo>
                  <a:pt x="10739" y="20422"/>
                </a:lnTo>
                <a:lnTo>
                  <a:pt x="12911" y="17776"/>
                </a:lnTo>
                <a:lnTo>
                  <a:pt x="15343" y="15343"/>
                </a:lnTo>
                <a:lnTo>
                  <a:pt x="17776" y="12911"/>
                </a:lnTo>
                <a:lnTo>
                  <a:pt x="52387" y="0"/>
                </a:lnTo>
                <a:lnTo>
                  <a:pt x="319087" y="0"/>
                </a:lnTo>
                <a:lnTo>
                  <a:pt x="322527" y="0"/>
                </a:lnTo>
                <a:lnTo>
                  <a:pt x="325934" y="335"/>
                </a:lnTo>
                <a:lnTo>
                  <a:pt x="329307" y="1006"/>
                </a:lnTo>
                <a:lnTo>
                  <a:pt x="332681" y="1677"/>
                </a:lnTo>
                <a:lnTo>
                  <a:pt x="362646" y="23282"/>
                </a:lnTo>
                <a:lnTo>
                  <a:pt x="364557" y="26142"/>
                </a:lnTo>
                <a:lnTo>
                  <a:pt x="366170" y="29161"/>
                </a:lnTo>
                <a:lnTo>
                  <a:pt x="367487" y="32339"/>
                </a:lnTo>
                <a:lnTo>
                  <a:pt x="368803" y="35517"/>
                </a:lnTo>
                <a:lnTo>
                  <a:pt x="371474" y="52387"/>
                </a:lnTo>
                <a:lnTo>
                  <a:pt x="371474" y="328612"/>
                </a:lnTo>
                <a:lnTo>
                  <a:pt x="367487" y="348660"/>
                </a:lnTo>
                <a:lnTo>
                  <a:pt x="366170" y="351838"/>
                </a:lnTo>
                <a:lnTo>
                  <a:pt x="364557" y="354857"/>
                </a:lnTo>
                <a:lnTo>
                  <a:pt x="362646" y="357717"/>
                </a:lnTo>
                <a:lnTo>
                  <a:pt x="360735" y="360577"/>
                </a:lnTo>
                <a:lnTo>
                  <a:pt x="339135" y="377012"/>
                </a:lnTo>
                <a:lnTo>
                  <a:pt x="335957" y="378328"/>
                </a:lnTo>
                <a:lnTo>
                  <a:pt x="319087" y="380999"/>
                </a:lnTo>
                <a:lnTo>
                  <a:pt x="52387" y="380999"/>
                </a:lnTo>
                <a:lnTo>
                  <a:pt x="32339" y="377012"/>
                </a:lnTo>
                <a:lnTo>
                  <a:pt x="29161" y="375695"/>
                </a:lnTo>
                <a:lnTo>
                  <a:pt x="8828" y="357717"/>
                </a:lnTo>
                <a:lnTo>
                  <a:pt x="6917" y="354857"/>
                </a:lnTo>
                <a:lnTo>
                  <a:pt x="5304" y="351838"/>
                </a:lnTo>
                <a:lnTo>
                  <a:pt x="3987" y="348660"/>
                </a:lnTo>
                <a:lnTo>
                  <a:pt x="2671" y="345482"/>
                </a:lnTo>
                <a:lnTo>
                  <a:pt x="1677" y="342206"/>
                </a:lnTo>
                <a:lnTo>
                  <a:pt x="1006" y="338832"/>
                </a:lnTo>
                <a:lnTo>
                  <a:pt x="335" y="335459"/>
                </a:lnTo>
                <a:lnTo>
                  <a:pt x="0" y="332052"/>
                </a:lnTo>
                <a:lnTo>
                  <a:pt x="0" y="328612"/>
                </a:lnTo>
                <a:close/>
              </a:path>
            </a:pathLst>
          </a:custGeom>
          <a:ln w="9524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30862" y="2457846"/>
            <a:ext cx="16827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60" dirty="0">
                <a:solidFill>
                  <a:srgbClr val="262525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78424" y="3392487"/>
            <a:ext cx="107061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사이즈</a:t>
            </a:r>
            <a:r>
              <a:rPr sz="1650" spc="-25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선택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2637" y="3774439"/>
            <a:ext cx="2240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9145" marR="5080" indent="-767080">
              <a:lnSpc>
                <a:spcPct val="148100"/>
              </a:lnSpc>
              <a:spcBef>
                <a:spcPts val="100"/>
              </a:spcBef>
            </a:pP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선택한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메뉴에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대한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사이즈를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선 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택합니다</a:t>
            </a:r>
            <a:r>
              <a:rPr sz="1350" spc="-95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88709" y="2613421"/>
            <a:ext cx="0" cy="600075"/>
          </a:xfrm>
          <a:custGeom>
            <a:avLst/>
            <a:gdLst/>
            <a:ahLst/>
            <a:cxnLst/>
            <a:rect l="l" t="t" r="r" b="b"/>
            <a:pathLst>
              <a:path h="600075">
                <a:moveTo>
                  <a:pt x="0" y="0"/>
                </a:moveTo>
                <a:lnTo>
                  <a:pt x="0" y="600074"/>
                </a:lnTo>
              </a:path>
            </a:pathLst>
          </a:custGeom>
          <a:ln w="38099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01037" y="2427684"/>
            <a:ext cx="371475" cy="381000"/>
          </a:xfrm>
          <a:custGeom>
            <a:avLst/>
            <a:gdLst/>
            <a:ahLst/>
            <a:cxnLst/>
            <a:rect l="l" t="t" r="r" b="b"/>
            <a:pathLst>
              <a:path w="371475" h="381000">
                <a:moveTo>
                  <a:pt x="322527" y="380999"/>
                </a:moveTo>
                <a:lnTo>
                  <a:pt x="48947" y="380999"/>
                </a:lnTo>
                <a:lnTo>
                  <a:pt x="45540" y="380664"/>
                </a:lnTo>
                <a:lnTo>
                  <a:pt x="10739" y="360577"/>
                </a:lnTo>
                <a:lnTo>
                  <a:pt x="0" y="332052"/>
                </a:lnTo>
                <a:lnTo>
                  <a:pt x="0" y="48947"/>
                </a:lnTo>
                <a:lnTo>
                  <a:pt x="17776" y="12911"/>
                </a:lnTo>
                <a:lnTo>
                  <a:pt x="48947" y="0"/>
                </a:lnTo>
                <a:lnTo>
                  <a:pt x="322527" y="0"/>
                </a:lnTo>
                <a:lnTo>
                  <a:pt x="358563" y="17776"/>
                </a:lnTo>
                <a:lnTo>
                  <a:pt x="371474" y="48947"/>
                </a:lnTo>
                <a:lnTo>
                  <a:pt x="371474" y="332052"/>
                </a:lnTo>
                <a:lnTo>
                  <a:pt x="353698" y="368088"/>
                </a:lnTo>
                <a:lnTo>
                  <a:pt x="322527" y="380999"/>
                </a:lnTo>
                <a:close/>
              </a:path>
            </a:pathLst>
          </a:custGeom>
          <a:solidFill>
            <a:srgbClr val="E7E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01037" y="2427684"/>
            <a:ext cx="371475" cy="381000"/>
          </a:xfrm>
          <a:custGeom>
            <a:avLst/>
            <a:gdLst/>
            <a:ahLst/>
            <a:cxnLst/>
            <a:rect l="l" t="t" r="r" b="b"/>
            <a:pathLst>
              <a:path w="371475" h="381000">
                <a:moveTo>
                  <a:pt x="0" y="328612"/>
                </a:moveTo>
                <a:lnTo>
                  <a:pt x="0" y="52387"/>
                </a:lnTo>
                <a:lnTo>
                  <a:pt x="0" y="48947"/>
                </a:lnTo>
                <a:lnTo>
                  <a:pt x="335" y="45540"/>
                </a:lnTo>
                <a:lnTo>
                  <a:pt x="1006" y="42167"/>
                </a:lnTo>
                <a:lnTo>
                  <a:pt x="1677" y="38793"/>
                </a:lnTo>
                <a:lnTo>
                  <a:pt x="2671" y="35517"/>
                </a:lnTo>
                <a:lnTo>
                  <a:pt x="3987" y="32339"/>
                </a:lnTo>
                <a:lnTo>
                  <a:pt x="5304" y="29161"/>
                </a:lnTo>
                <a:lnTo>
                  <a:pt x="6917" y="26142"/>
                </a:lnTo>
                <a:lnTo>
                  <a:pt x="8828" y="23282"/>
                </a:lnTo>
                <a:lnTo>
                  <a:pt x="10739" y="20422"/>
                </a:lnTo>
                <a:lnTo>
                  <a:pt x="12911" y="17776"/>
                </a:lnTo>
                <a:lnTo>
                  <a:pt x="15343" y="15343"/>
                </a:lnTo>
                <a:lnTo>
                  <a:pt x="17776" y="12911"/>
                </a:lnTo>
                <a:lnTo>
                  <a:pt x="52387" y="0"/>
                </a:lnTo>
                <a:lnTo>
                  <a:pt x="319087" y="0"/>
                </a:lnTo>
                <a:lnTo>
                  <a:pt x="322527" y="0"/>
                </a:lnTo>
                <a:lnTo>
                  <a:pt x="325934" y="335"/>
                </a:lnTo>
                <a:lnTo>
                  <a:pt x="329307" y="1006"/>
                </a:lnTo>
                <a:lnTo>
                  <a:pt x="332681" y="1677"/>
                </a:lnTo>
                <a:lnTo>
                  <a:pt x="362646" y="23282"/>
                </a:lnTo>
                <a:lnTo>
                  <a:pt x="364557" y="26142"/>
                </a:lnTo>
                <a:lnTo>
                  <a:pt x="366170" y="29161"/>
                </a:lnTo>
                <a:lnTo>
                  <a:pt x="367487" y="32339"/>
                </a:lnTo>
                <a:lnTo>
                  <a:pt x="368803" y="35517"/>
                </a:lnTo>
                <a:lnTo>
                  <a:pt x="371474" y="52387"/>
                </a:lnTo>
                <a:lnTo>
                  <a:pt x="371474" y="328612"/>
                </a:lnTo>
                <a:lnTo>
                  <a:pt x="367487" y="348660"/>
                </a:lnTo>
                <a:lnTo>
                  <a:pt x="366170" y="351838"/>
                </a:lnTo>
                <a:lnTo>
                  <a:pt x="364557" y="354857"/>
                </a:lnTo>
                <a:lnTo>
                  <a:pt x="362646" y="357717"/>
                </a:lnTo>
                <a:lnTo>
                  <a:pt x="360735" y="360577"/>
                </a:lnTo>
                <a:lnTo>
                  <a:pt x="339135" y="377012"/>
                </a:lnTo>
                <a:lnTo>
                  <a:pt x="335957" y="378328"/>
                </a:lnTo>
                <a:lnTo>
                  <a:pt x="319087" y="380999"/>
                </a:lnTo>
                <a:lnTo>
                  <a:pt x="52387" y="380999"/>
                </a:lnTo>
                <a:lnTo>
                  <a:pt x="32339" y="377012"/>
                </a:lnTo>
                <a:lnTo>
                  <a:pt x="29161" y="375695"/>
                </a:lnTo>
                <a:lnTo>
                  <a:pt x="8828" y="357717"/>
                </a:lnTo>
                <a:lnTo>
                  <a:pt x="6917" y="354857"/>
                </a:lnTo>
                <a:lnTo>
                  <a:pt x="5304" y="351838"/>
                </a:lnTo>
                <a:lnTo>
                  <a:pt x="3987" y="348660"/>
                </a:lnTo>
                <a:lnTo>
                  <a:pt x="2671" y="345482"/>
                </a:lnTo>
                <a:lnTo>
                  <a:pt x="1677" y="342206"/>
                </a:lnTo>
                <a:lnTo>
                  <a:pt x="1006" y="338832"/>
                </a:lnTo>
                <a:lnTo>
                  <a:pt x="335" y="335459"/>
                </a:lnTo>
                <a:lnTo>
                  <a:pt x="0" y="332052"/>
                </a:lnTo>
                <a:lnTo>
                  <a:pt x="0" y="328612"/>
                </a:lnTo>
                <a:close/>
              </a:path>
            </a:pathLst>
          </a:custGeom>
          <a:ln w="9524">
            <a:solidFill>
              <a:srgbClr val="D0D0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02637" y="2457846"/>
            <a:ext cx="16827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60" dirty="0">
                <a:solidFill>
                  <a:srgbClr val="262525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74025" y="3392487"/>
            <a:ext cx="82296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90" dirty="0">
                <a:solidFill>
                  <a:srgbClr val="262525"/>
                </a:solidFill>
                <a:latin typeface="맑은 고딕"/>
                <a:cs typeface="맑은 고딕"/>
              </a:rPr>
              <a:t>주문하기</a:t>
            </a:r>
            <a:endParaRPr sz="165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78700" y="3774439"/>
            <a:ext cx="2212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7365" marR="5080" indent="-495300">
              <a:lnSpc>
                <a:spcPct val="148100"/>
              </a:lnSpc>
              <a:spcBef>
                <a:spcPts val="100"/>
              </a:spcBef>
            </a:pP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주문하기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버튼을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클릭하면</a:t>
            </a:r>
            <a:r>
              <a:rPr sz="1350" spc="-229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주문 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내역이</a:t>
            </a:r>
            <a:r>
              <a:rPr sz="1350" spc="-22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나옵니다</a:t>
            </a:r>
            <a:r>
              <a:rPr sz="1350" spc="-95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0362" y="958850"/>
            <a:ext cx="148653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-60" dirty="0">
                <a:solidFill>
                  <a:srgbClr val="312E2A"/>
                </a:solidFill>
                <a:latin typeface="Arial"/>
                <a:cs typeface="Arial"/>
              </a:rPr>
              <a:t>DB</a:t>
            </a:r>
            <a:r>
              <a:rPr sz="3350" spc="-235" dirty="0">
                <a:solidFill>
                  <a:srgbClr val="312E2A"/>
                </a:solidFill>
                <a:latin typeface="Arial"/>
                <a:cs typeface="Arial"/>
              </a:rPr>
              <a:t> </a:t>
            </a:r>
            <a:r>
              <a:rPr sz="3350" spc="-260" dirty="0">
                <a:solidFill>
                  <a:srgbClr val="312E2A"/>
                </a:solidFill>
                <a:latin typeface="맑은 고딕"/>
                <a:cs typeface="맑은 고딕"/>
              </a:rPr>
              <a:t>연동</a:t>
            </a:r>
            <a:endParaRPr sz="335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0362" y="1797050"/>
            <a:ext cx="546290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클라이언트의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주문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정보를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DB</a:t>
            </a:r>
            <a:r>
              <a:rPr sz="1350" spc="35" dirty="0">
                <a:solidFill>
                  <a:srgbClr val="262525"/>
                </a:solidFill>
                <a:latin typeface="맑은 고딕"/>
                <a:cs typeface="맑은 고딕"/>
              </a:rPr>
              <a:t>에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저장하고</a:t>
            </a:r>
            <a:r>
              <a:rPr sz="1350" spc="-95" dirty="0">
                <a:solidFill>
                  <a:srgbClr val="262525"/>
                </a:solidFill>
                <a:latin typeface="Tahoma"/>
                <a:cs typeface="Tahoma"/>
              </a:rPr>
              <a:t>,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관리자가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조회할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수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있도록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합니다</a:t>
            </a:r>
            <a:r>
              <a:rPr sz="1350" spc="-95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6500" y="2238375"/>
            <a:ext cx="2314574" cy="2314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25" y="2238375"/>
            <a:ext cx="2314574" cy="2314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054100"/>
            <a:ext cx="25628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60" dirty="0"/>
              <a:t>주문 정보</a:t>
            </a:r>
            <a:r>
              <a:rPr spc="-755" dirty="0"/>
              <a:t> </a:t>
            </a:r>
            <a:r>
              <a:rPr spc="-260" dirty="0"/>
              <a:t>저장</a:t>
            </a:r>
          </a:p>
        </p:txBody>
      </p:sp>
      <p:sp>
        <p:nvSpPr>
          <p:cNvPr id="3" name="object 3"/>
          <p:cNvSpPr/>
          <p:nvPr/>
        </p:nvSpPr>
        <p:spPr>
          <a:xfrm>
            <a:off x="1666874" y="28670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4999" y="2752724"/>
            <a:ext cx="1752600" cy="247650"/>
          </a:xfrm>
          <a:custGeom>
            <a:avLst/>
            <a:gdLst/>
            <a:ahLst/>
            <a:cxnLst/>
            <a:rect l="l" t="t" r="r" b="b"/>
            <a:pathLst>
              <a:path w="1752600" h="247650">
                <a:moveTo>
                  <a:pt x="1734010" y="247649"/>
                </a:moveTo>
                <a:lnTo>
                  <a:pt x="18589" y="247649"/>
                </a:lnTo>
                <a:lnTo>
                  <a:pt x="15855" y="247106"/>
                </a:lnTo>
                <a:lnTo>
                  <a:pt x="0" y="229060"/>
                </a:lnTo>
                <a:lnTo>
                  <a:pt x="0" y="18589"/>
                </a:lnTo>
                <a:lnTo>
                  <a:pt x="18589" y="0"/>
                </a:lnTo>
                <a:lnTo>
                  <a:pt x="1734010" y="0"/>
                </a:lnTo>
                <a:lnTo>
                  <a:pt x="1752599" y="18589"/>
                </a:lnTo>
                <a:lnTo>
                  <a:pt x="1752599" y="229060"/>
                </a:lnTo>
                <a:lnTo>
                  <a:pt x="1734010" y="247649"/>
                </a:lnTo>
                <a:close/>
              </a:path>
            </a:pathLst>
          </a:custGeom>
          <a:solidFill>
            <a:srgbClr val="F2F2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6874" y="35814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4999" y="3467100"/>
            <a:ext cx="752475" cy="247650"/>
          </a:xfrm>
          <a:custGeom>
            <a:avLst/>
            <a:gdLst/>
            <a:ahLst/>
            <a:cxnLst/>
            <a:rect l="l" t="t" r="r" b="b"/>
            <a:pathLst>
              <a:path w="752475" h="247650">
                <a:moveTo>
                  <a:pt x="733885" y="247649"/>
                </a:moveTo>
                <a:lnTo>
                  <a:pt x="18589" y="247649"/>
                </a:lnTo>
                <a:lnTo>
                  <a:pt x="15855" y="247105"/>
                </a:lnTo>
                <a:lnTo>
                  <a:pt x="0" y="229060"/>
                </a:lnTo>
                <a:lnTo>
                  <a:pt x="0" y="18588"/>
                </a:lnTo>
                <a:lnTo>
                  <a:pt x="18589" y="0"/>
                </a:lnTo>
                <a:lnTo>
                  <a:pt x="733885" y="0"/>
                </a:lnTo>
                <a:lnTo>
                  <a:pt x="752474" y="18588"/>
                </a:lnTo>
                <a:lnTo>
                  <a:pt x="752474" y="229060"/>
                </a:lnTo>
                <a:lnTo>
                  <a:pt x="733885" y="247649"/>
                </a:lnTo>
                <a:close/>
              </a:path>
            </a:pathLst>
          </a:custGeom>
          <a:solidFill>
            <a:srgbClr val="F2F2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4624" y="3467100"/>
            <a:ext cx="1752600" cy="247650"/>
          </a:xfrm>
          <a:custGeom>
            <a:avLst/>
            <a:gdLst/>
            <a:ahLst/>
            <a:cxnLst/>
            <a:rect l="l" t="t" r="r" b="b"/>
            <a:pathLst>
              <a:path w="1752600" h="247650">
                <a:moveTo>
                  <a:pt x="1734010" y="247649"/>
                </a:moveTo>
                <a:lnTo>
                  <a:pt x="18589" y="247649"/>
                </a:lnTo>
                <a:lnTo>
                  <a:pt x="15855" y="247105"/>
                </a:lnTo>
                <a:lnTo>
                  <a:pt x="0" y="229060"/>
                </a:lnTo>
                <a:lnTo>
                  <a:pt x="0" y="18588"/>
                </a:lnTo>
                <a:lnTo>
                  <a:pt x="18589" y="0"/>
                </a:lnTo>
                <a:lnTo>
                  <a:pt x="1734010" y="0"/>
                </a:lnTo>
                <a:lnTo>
                  <a:pt x="1752599" y="18588"/>
                </a:lnTo>
                <a:lnTo>
                  <a:pt x="1752599" y="229060"/>
                </a:lnTo>
                <a:lnTo>
                  <a:pt x="1734010" y="247649"/>
                </a:lnTo>
                <a:close/>
              </a:path>
            </a:pathLst>
          </a:custGeom>
          <a:solidFill>
            <a:srgbClr val="F2F2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6874" y="39814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4999" y="3867150"/>
            <a:ext cx="1114425" cy="247650"/>
          </a:xfrm>
          <a:custGeom>
            <a:avLst/>
            <a:gdLst/>
            <a:ahLst/>
            <a:cxnLst/>
            <a:rect l="l" t="t" r="r" b="b"/>
            <a:pathLst>
              <a:path w="1114425" h="247650">
                <a:moveTo>
                  <a:pt x="1095835" y="247649"/>
                </a:moveTo>
                <a:lnTo>
                  <a:pt x="18589" y="247649"/>
                </a:lnTo>
                <a:lnTo>
                  <a:pt x="15855" y="247105"/>
                </a:lnTo>
                <a:lnTo>
                  <a:pt x="0" y="229060"/>
                </a:lnTo>
                <a:lnTo>
                  <a:pt x="0" y="18588"/>
                </a:lnTo>
                <a:lnTo>
                  <a:pt x="18589" y="0"/>
                </a:lnTo>
                <a:lnTo>
                  <a:pt x="1095835" y="0"/>
                </a:lnTo>
                <a:lnTo>
                  <a:pt x="1114424" y="18588"/>
                </a:lnTo>
                <a:lnTo>
                  <a:pt x="1114424" y="229060"/>
                </a:lnTo>
                <a:lnTo>
                  <a:pt x="1095835" y="247649"/>
                </a:lnTo>
                <a:close/>
              </a:path>
            </a:pathLst>
          </a:custGeom>
          <a:solidFill>
            <a:srgbClr val="F2F2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6874" y="43910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4999" y="4276724"/>
            <a:ext cx="1381125" cy="247650"/>
          </a:xfrm>
          <a:custGeom>
            <a:avLst/>
            <a:gdLst/>
            <a:ahLst/>
            <a:cxnLst/>
            <a:rect l="l" t="t" r="r" b="b"/>
            <a:pathLst>
              <a:path w="1381125" h="247650">
                <a:moveTo>
                  <a:pt x="1362535" y="247649"/>
                </a:moveTo>
                <a:lnTo>
                  <a:pt x="18589" y="247649"/>
                </a:lnTo>
                <a:lnTo>
                  <a:pt x="15855" y="247105"/>
                </a:lnTo>
                <a:lnTo>
                  <a:pt x="0" y="229060"/>
                </a:lnTo>
                <a:lnTo>
                  <a:pt x="0" y="18588"/>
                </a:lnTo>
                <a:lnTo>
                  <a:pt x="18589" y="0"/>
                </a:lnTo>
                <a:lnTo>
                  <a:pt x="1362535" y="0"/>
                </a:lnTo>
                <a:lnTo>
                  <a:pt x="1381124" y="18588"/>
                </a:lnTo>
                <a:lnTo>
                  <a:pt x="1381124" y="229060"/>
                </a:lnTo>
                <a:lnTo>
                  <a:pt x="1362535" y="247649"/>
                </a:lnTo>
                <a:close/>
              </a:path>
            </a:pathLst>
          </a:custGeom>
          <a:solidFill>
            <a:srgbClr val="F2F2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6874" y="47910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4999" y="4676774"/>
            <a:ext cx="1019175" cy="247650"/>
          </a:xfrm>
          <a:custGeom>
            <a:avLst/>
            <a:gdLst/>
            <a:ahLst/>
            <a:cxnLst/>
            <a:rect l="l" t="t" r="r" b="b"/>
            <a:pathLst>
              <a:path w="1019175" h="247650">
                <a:moveTo>
                  <a:pt x="1000585" y="247649"/>
                </a:moveTo>
                <a:lnTo>
                  <a:pt x="18589" y="247649"/>
                </a:lnTo>
                <a:lnTo>
                  <a:pt x="15855" y="247105"/>
                </a:lnTo>
                <a:lnTo>
                  <a:pt x="0" y="229060"/>
                </a:lnTo>
                <a:lnTo>
                  <a:pt x="0" y="18588"/>
                </a:lnTo>
                <a:lnTo>
                  <a:pt x="18589" y="0"/>
                </a:lnTo>
                <a:lnTo>
                  <a:pt x="1000585" y="0"/>
                </a:lnTo>
                <a:lnTo>
                  <a:pt x="1019174" y="18588"/>
                </a:lnTo>
                <a:lnTo>
                  <a:pt x="1019174" y="229060"/>
                </a:lnTo>
                <a:lnTo>
                  <a:pt x="1000585" y="247649"/>
                </a:lnTo>
                <a:close/>
              </a:path>
            </a:pathLst>
          </a:custGeom>
          <a:solidFill>
            <a:srgbClr val="F2F2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30362" y="1882775"/>
            <a:ext cx="8020684" cy="304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0"/>
              </a:spcBef>
              <a:buFont typeface="Tahoma"/>
              <a:buAutoNum type="arabicPeriod"/>
              <a:tabLst>
                <a:tab pos="286385" algn="l"/>
                <a:tab pos="287020" algn="l"/>
              </a:tabLst>
            </a:pP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데이터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베이스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설정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40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r>
              <a:rPr sz="1350" spc="5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테이블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명과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컬럼명을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설정해주었습니다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62525"/>
              </a:buClr>
              <a:buFont typeface="Tahoma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Font typeface="Tahoma"/>
              <a:buAutoNum type="arabicPeriod"/>
              <a:tabLst>
                <a:tab pos="286385" algn="l"/>
                <a:tab pos="287020" algn="l"/>
              </a:tabLst>
            </a:pP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주문 내역</a:t>
            </a:r>
            <a:r>
              <a:rPr sz="1350" spc="-345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5" dirty="0">
                <a:solidFill>
                  <a:srgbClr val="262525"/>
                </a:solidFill>
                <a:latin typeface="맑은 고딕"/>
                <a:cs typeface="맑은 고딕"/>
              </a:rPr>
              <a:t>로딩</a:t>
            </a:r>
            <a:r>
              <a:rPr sz="1350" spc="-105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endParaRPr sz="1350">
              <a:latin typeface="Tahoma"/>
              <a:cs typeface="Tahoma"/>
            </a:endParaRPr>
          </a:p>
          <a:p>
            <a:pPr marL="286385" marR="5080">
              <a:lnSpc>
                <a:spcPct val="141700"/>
              </a:lnSpc>
              <a:spcBef>
                <a:spcPts val="1305"/>
              </a:spcBef>
            </a:pPr>
            <a:r>
              <a:rPr sz="1500" spc="-60" dirty="0">
                <a:solidFill>
                  <a:srgbClr val="262525"/>
                </a:solidFill>
                <a:latin typeface="Arial"/>
                <a:cs typeface="Arial"/>
              </a:rPr>
              <a:t>OrderDatabaseHelper</a:t>
            </a:r>
            <a:r>
              <a:rPr sz="1500" spc="-185" dirty="0">
                <a:solidFill>
                  <a:srgbClr val="262525"/>
                </a:solidFill>
                <a:latin typeface="Arial"/>
                <a:cs typeface="Arial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클래스</a:t>
            </a:r>
            <a:r>
              <a:rPr sz="1350" spc="-100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r>
              <a:rPr sz="1350" spc="-15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내부</a:t>
            </a:r>
            <a:r>
              <a:rPr sz="1350" spc="-204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클래스로</a:t>
            </a:r>
            <a:r>
              <a:rPr sz="1350" spc="-204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정의된</a:t>
            </a:r>
            <a:r>
              <a:rPr sz="1350" spc="-204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SQLiteOpenHelper</a:t>
            </a:r>
            <a:r>
              <a:rPr sz="1350" spc="10" dirty="0">
                <a:solidFill>
                  <a:srgbClr val="262525"/>
                </a:solidFill>
                <a:latin typeface="맑은 고딕"/>
                <a:cs typeface="맑은 고딕"/>
              </a:rPr>
              <a:t>를</a:t>
            </a:r>
            <a:r>
              <a:rPr sz="1350" spc="-204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상속받는</a:t>
            </a:r>
            <a:r>
              <a:rPr sz="1350" spc="-204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클래스입니다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이</a:t>
            </a:r>
            <a:r>
              <a:rPr sz="1350" spc="-204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클래  스는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데이터베이스의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생성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10" dirty="0">
                <a:solidFill>
                  <a:srgbClr val="262525"/>
                </a:solidFill>
                <a:latin typeface="맑은 고딕"/>
                <a:cs typeface="맑은 고딕"/>
              </a:rPr>
              <a:t>및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업그레이드를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관리합니다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  <a:p>
            <a:pPr marL="286385" marR="1278890">
              <a:lnSpc>
                <a:spcPct val="175000"/>
              </a:lnSpc>
              <a:spcBef>
                <a:spcPts val="105"/>
              </a:spcBef>
            </a:pPr>
            <a:r>
              <a:rPr sz="1500" spc="-65" dirty="0">
                <a:solidFill>
                  <a:srgbClr val="262525"/>
                </a:solidFill>
                <a:latin typeface="Arial"/>
                <a:cs typeface="Arial"/>
              </a:rPr>
              <a:t>database</a:t>
            </a:r>
            <a:r>
              <a:rPr sz="1350" spc="-65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r>
              <a:rPr sz="1350" spc="-15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500" spc="-60" dirty="0">
                <a:solidFill>
                  <a:srgbClr val="262525"/>
                </a:solidFill>
                <a:latin typeface="Arial"/>
                <a:cs typeface="Arial"/>
              </a:rPr>
              <a:t>OrderDatabaseHelper</a:t>
            </a:r>
            <a:r>
              <a:rPr sz="1350" spc="-60" dirty="0">
                <a:solidFill>
                  <a:srgbClr val="262525"/>
                </a:solidFill>
                <a:latin typeface="맑은 고딕"/>
                <a:cs typeface="맑은 고딕"/>
              </a:rPr>
              <a:t>를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사용하여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데이터베이스를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읽기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전용으로</a:t>
            </a:r>
            <a:r>
              <a:rPr sz="1350" spc="-21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열어둡니다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  </a:t>
            </a:r>
            <a:r>
              <a:rPr sz="1500" spc="-50" dirty="0">
                <a:solidFill>
                  <a:srgbClr val="262525"/>
                </a:solidFill>
                <a:latin typeface="Arial"/>
                <a:cs typeface="Arial"/>
              </a:rPr>
              <a:t>orderListView</a:t>
            </a:r>
            <a:r>
              <a:rPr sz="1350" spc="-50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주문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내역을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표시할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ListView</a:t>
            </a:r>
            <a:r>
              <a:rPr sz="1350" spc="10" dirty="0">
                <a:solidFill>
                  <a:srgbClr val="262525"/>
                </a:solidFill>
                <a:latin typeface="맑은 고딕"/>
                <a:cs typeface="맑은 고딕"/>
              </a:rPr>
              <a:t>를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초기화합니다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1425"/>
              </a:spcBef>
            </a:pPr>
            <a:r>
              <a:rPr sz="1500" spc="-35" dirty="0">
                <a:solidFill>
                  <a:srgbClr val="262525"/>
                </a:solidFill>
                <a:latin typeface="Arial"/>
                <a:cs typeface="Arial"/>
              </a:rPr>
              <a:t>orderListAdapter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주문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내역을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표시하기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위한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0" dirty="0">
                <a:solidFill>
                  <a:srgbClr val="262525"/>
                </a:solidFill>
                <a:latin typeface="Tahoma"/>
                <a:cs typeface="Tahoma"/>
              </a:rPr>
              <a:t>ArrayAdapter</a:t>
            </a:r>
            <a:r>
              <a:rPr sz="1350" spc="0" dirty="0">
                <a:solidFill>
                  <a:srgbClr val="262525"/>
                </a:solidFill>
                <a:latin typeface="맑은 고딕"/>
                <a:cs typeface="맑은 고딕"/>
              </a:rPr>
              <a:t>를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초기화합니다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  <a:p>
            <a:pPr marL="286385">
              <a:lnSpc>
                <a:spcPct val="100000"/>
              </a:lnSpc>
              <a:spcBef>
                <a:spcPts val="1350"/>
              </a:spcBef>
            </a:pPr>
            <a:r>
              <a:rPr sz="1500" spc="-60" dirty="0">
                <a:solidFill>
                  <a:srgbClr val="262525"/>
                </a:solidFill>
                <a:latin typeface="Arial"/>
                <a:cs typeface="Arial"/>
              </a:rPr>
              <a:t>loadOrders()</a:t>
            </a:r>
            <a:r>
              <a:rPr sz="1350" spc="-60" dirty="0">
                <a:solidFill>
                  <a:srgbClr val="262525"/>
                </a:solidFill>
                <a:latin typeface="Tahoma"/>
                <a:cs typeface="Tahoma"/>
              </a:rPr>
              <a:t>: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모든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100" dirty="0">
                <a:solidFill>
                  <a:srgbClr val="262525"/>
                </a:solidFill>
                <a:latin typeface="맑은 고딕"/>
                <a:cs typeface="맑은 고딕"/>
              </a:rPr>
              <a:t>주문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5" dirty="0">
                <a:solidFill>
                  <a:srgbClr val="262525"/>
                </a:solidFill>
                <a:latin typeface="맑은 고딕"/>
                <a:cs typeface="맑은 고딕"/>
              </a:rPr>
              <a:t>내역을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불러와서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ListView</a:t>
            </a:r>
            <a:r>
              <a:rPr sz="1350" spc="10" dirty="0">
                <a:solidFill>
                  <a:srgbClr val="262525"/>
                </a:solidFill>
                <a:latin typeface="맑은 고딕"/>
                <a:cs typeface="맑은 고딕"/>
              </a:rPr>
              <a:t>에</a:t>
            </a:r>
            <a:r>
              <a:rPr sz="1350" spc="-220" dirty="0">
                <a:solidFill>
                  <a:srgbClr val="262525"/>
                </a:solidFill>
                <a:latin typeface="맑은 고딕"/>
                <a:cs typeface="맑은 고딕"/>
              </a:rPr>
              <a:t> </a:t>
            </a:r>
            <a:r>
              <a:rPr sz="1350" spc="-90" dirty="0">
                <a:solidFill>
                  <a:srgbClr val="262525"/>
                </a:solidFill>
                <a:latin typeface="맑은 고딕"/>
                <a:cs typeface="맑은 고딕"/>
              </a:rPr>
              <a:t>표시합니다</a:t>
            </a:r>
            <a:r>
              <a:rPr sz="1350" spc="-90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41325-97E6-A1E7-2E5F-282BDE56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1587"/>
            <a:ext cx="4119244" cy="515526"/>
          </a:xfrm>
        </p:spPr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C33E56BF-666D-112B-CD80-05ADE6327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1606550"/>
            <a:ext cx="2882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3810">
              <a:lnSpc>
                <a:spcPct val="100000"/>
              </a:lnSpc>
              <a:spcBef>
                <a:spcPts val="125"/>
              </a:spcBef>
            </a:pPr>
            <a:r>
              <a:rPr spc="-270" dirty="0"/>
              <a:t>마무리와</a:t>
            </a:r>
            <a:r>
              <a:rPr spc="-540" dirty="0"/>
              <a:t> </a:t>
            </a:r>
            <a:r>
              <a:rPr spc="-265" dirty="0"/>
              <a:t>보완점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315" marR="5080">
              <a:lnSpc>
                <a:spcPct val="148100"/>
              </a:lnSpc>
              <a:spcBef>
                <a:spcPts val="100"/>
              </a:spcBef>
            </a:pPr>
            <a:r>
              <a:rPr spc="-95" dirty="0"/>
              <a:t>카카오</a:t>
            </a:r>
            <a:r>
              <a:rPr spc="-215" dirty="0"/>
              <a:t> </a:t>
            </a:r>
            <a:r>
              <a:rPr spc="-100" dirty="0"/>
              <a:t>공식</a:t>
            </a:r>
            <a:r>
              <a:rPr spc="-215" dirty="0"/>
              <a:t> </a:t>
            </a:r>
            <a:r>
              <a:rPr spc="-90" dirty="0"/>
              <a:t>문서에는</a:t>
            </a:r>
            <a:r>
              <a:rPr spc="-215" dirty="0"/>
              <a:t> </a:t>
            </a:r>
            <a:r>
              <a:rPr dirty="0">
                <a:latin typeface="Tahoma"/>
                <a:cs typeface="Tahoma"/>
              </a:rPr>
              <a:t>kotlin</a:t>
            </a:r>
            <a:r>
              <a:rPr dirty="0"/>
              <a:t>용</a:t>
            </a:r>
            <a:r>
              <a:rPr spc="-215" dirty="0"/>
              <a:t> </a:t>
            </a:r>
            <a:r>
              <a:rPr spc="-90" dirty="0"/>
              <a:t>사용법밖에</a:t>
            </a:r>
            <a:r>
              <a:rPr spc="-215" dirty="0"/>
              <a:t> </a:t>
            </a:r>
            <a:r>
              <a:rPr spc="-100" dirty="0"/>
              <a:t>없어</a:t>
            </a:r>
            <a:r>
              <a:rPr spc="-215" dirty="0"/>
              <a:t> </a:t>
            </a:r>
            <a:r>
              <a:rPr spc="-95" dirty="0"/>
              <a:t>자바로</a:t>
            </a:r>
            <a:r>
              <a:rPr spc="-215" dirty="0"/>
              <a:t> </a:t>
            </a:r>
            <a:r>
              <a:rPr spc="-90" dirty="0"/>
              <a:t>구현하는데</a:t>
            </a:r>
            <a:r>
              <a:rPr spc="-215" dirty="0"/>
              <a:t> </a:t>
            </a:r>
            <a:r>
              <a:rPr spc="-95" dirty="0"/>
              <a:t>시간을</a:t>
            </a:r>
            <a:r>
              <a:rPr spc="-215" dirty="0"/>
              <a:t> </a:t>
            </a:r>
            <a:r>
              <a:rPr spc="-100" dirty="0"/>
              <a:t>많이</a:t>
            </a:r>
            <a:r>
              <a:rPr spc="-215" dirty="0"/>
              <a:t> </a:t>
            </a:r>
            <a:r>
              <a:rPr spc="-110" dirty="0"/>
              <a:t>소  </a:t>
            </a:r>
            <a:r>
              <a:rPr spc="-90" dirty="0"/>
              <a:t>요했습니다</a:t>
            </a:r>
            <a:r>
              <a:rPr spc="-90" dirty="0">
                <a:latin typeface="Tahoma"/>
                <a:cs typeface="Tahoma"/>
              </a:rPr>
              <a:t>.</a:t>
            </a:r>
          </a:p>
          <a:p>
            <a:pPr marL="4171315" marR="1193165">
              <a:lnSpc>
                <a:spcPct val="231500"/>
              </a:lnSpc>
              <a:spcBef>
                <a:spcPts val="75"/>
              </a:spcBef>
            </a:pPr>
            <a:r>
              <a:rPr spc="-95" dirty="0"/>
              <a:t>어플에</a:t>
            </a:r>
            <a:r>
              <a:rPr spc="-215" dirty="0"/>
              <a:t> </a:t>
            </a:r>
            <a:r>
              <a:rPr spc="-100" dirty="0"/>
              <a:t>보다</a:t>
            </a:r>
            <a:r>
              <a:rPr spc="-215" dirty="0"/>
              <a:t> </a:t>
            </a:r>
            <a:r>
              <a:rPr spc="-95" dirty="0"/>
              <a:t>다양한</a:t>
            </a:r>
            <a:r>
              <a:rPr spc="-215" dirty="0"/>
              <a:t> </a:t>
            </a:r>
            <a:r>
              <a:rPr spc="-100" dirty="0"/>
              <a:t>메뉴</a:t>
            </a:r>
            <a:r>
              <a:rPr spc="-100" dirty="0">
                <a:latin typeface="Tahoma"/>
                <a:cs typeface="Tahoma"/>
              </a:rPr>
              <a:t>,</a:t>
            </a:r>
            <a:r>
              <a:rPr spc="-180" dirty="0">
                <a:latin typeface="Tahoma"/>
                <a:cs typeface="Tahoma"/>
              </a:rPr>
              <a:t> </a:t>
            </a:r>
            <a:r>
              <a:rPr spc="-95" dirty="0"/>
              <a:t>주문시</a:t>
            </a:r>
            <a:r>
              <a:rPr spc="-215" dirty="0"/>
              <a:t> </a:t>
            </a:r>
            <a:r>
              <a:rPr spc="-100" dirty="0"/>
              <a:t>선택</a:t>
            </a:r>
            <a:r>
              <a:rPr spc="-215" dirty="0"/>
              <a:t> </a:t>
            </a:r>
            <a:r>
              <a:rPr spc="-90" dirty="0"/>
              <a:t>사항들을</a:t>
            </a:r>
            <a:r>
              <a:rPr spc="-215" dirty="0"/>
              <a:t> </a:t>
            </a:r>
            <a:r>
              <a:rPr spc="-95" dirty="0"/>
              <a:t>추가할</a:t>
            </a:r>
            <a:r>
              <a:rPr spc="-215" dirty="0"/>
              <a:t> </a:t>
            </a:r>
            <a:r>
              <a:rPr spc="-110" dirty="0"/>
              <a:t>것</a:t>
            </a:r>
            <a:r>
              <a:rPr spc="-215" dirty="0"/>
              <a:t> </a:t>
            </a:r>
            <a:r>
              <a:rPr spc="-95" dirty="0"/>
              <a:t>입니다</a:t>
            </a:r>
            <a:r>
              <a:rPr spc="-95" dirty="0">
                <a:latin typeface="Tahoma"/>
                <a:cs typeface="Tahoma"/>
              </a:rPr>
              <a:t>.  </a:t>
            </a:r>
            <a:r>
              <a:rPr spc="-90" dirty="0"/>
              <a:t>관리자용</a:t>
            </a:r>
            <a:r>
              <a:rPr spc="-220" dirty="0"/>
              <a:t> </a:t>
            </a:r>
            <a:r>
              <a:rPr spc="-95" dirty="0"/>
              <a:t>어플을</a:t>
            </a:r>
            <a:r>
              <a:rPr spc="-220" dirty="0"/>
              <a:t> </a:t>
            </a:r>
            <a:r>
              <a:rPr spc="-100" dirty="0"/>
              <a:t>따로</a:t>
            </a:r>
            <a:r>
              <a:rPr spc="-220" dirty="0"/>
              <a:t> </a:t>
            </a:r>
            <a:r>
              <a:rPr spc="-90" dirty="0"/>
              <a:t>만들어야합니다</a:t>
            </a:r>
            <a:r>
              <a:rPr spc="-90" dirty="0">
                <a:latin typeface="Tahoma"/>
                <a:cs typeface="Tahoma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286249" cy="600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303</Words>
  <Application>Microsoft Office PowerPoint</Application>
  <PresentationFormat>사용자 지정</PresentationFormat>
  <Paragraphs>51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Arial</vt:lpstr>
      <vt:lpstr>Calibri</vt:lpstr>
      <vt:lpstr>Lucida Sans Unicode</vt:lpstr>
      <vt:lpstr>Sitka Subheading</vt:lpstr>
      <vt:lpstr>Tahoma</vt:lpstr>
      <vt:lpstr>Times New Roman</vt:lpstr>
      <vt:lpstr>Office Theme</vt:lpstr>
      <vt:lpstr>카카오 로그인 API를 이용  한 커피 주문 앱</vt:lpstr>
      <vt:lpstr>PowerPoint 프레젠테이션</vt:lpstr>
      <vt:lpstr>카카오 로그인 API란?</vt:lpstr>
      <vt:lpstr>API 연동 규칙</vt:lpstr>
      <vt:lpstr>커피 주문 페이지 구현</vt:lpstr>
      <vt:lpstr>PowerPoint 프레젠테이션</vt:lpstr>
      <vt:lpstr>주문 정보 저장</vt:lpstr>
      <vt:lpstr>시연 영상</vt:lpstr>
      <vt:lpstr>마무리와 보완점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카카오 로그인 API를 이용  한 커피 주문 앱</dc:title>
  <cp:lastModifiedBy>홍서현</cp:lastModifiedBy>
  <cp:revision>1</cp:revision>
  <dcterms:created xsi:type="dcterms:W3CDTF">2023-06-09T08:32:15Z</dcterms:created>
  <dcterms:modified xsi:type="dcterms:W3CDTF">2023-06-09T08:33:42Z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2023-06-09T00:00:00Z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2023-06-09T00:00:00Z</vt:filetime>
  </property>
</Properties>
</file>